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2"/>
  </p:notesMasterIdLst>
  <p:handoutMasterIdLst>
    <p:handoutMasterId r:id="rId13"/>
  </p:handoutMasterIdLst>
  <p:sldIdLst>
    <p:sldId id="256" r:id="rId5"/>
    <p:sldId id="327" r:id="rId6"/>
    <p:sldId id="332" r:id="rId7"/>
    <p:sldId id="331" r:id="rId8"/>
    <p:sldId id="333" r:id="rId9"/>
    <p:sldId id="334" r:id="rId10"/>
    <p:sldId id="33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5"/>
  </p:normalViewPr>
  <p:slideViewPr>
    <p:cSldViewPr snapToGrid="0">
      <p:cViewPr varScale="1">
        <p:scale>
          <a:sx n="163" d="100"/>
          <a:sy n="163" d="100"/>
        </p:scale>
        <p:origin x="2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684AEC-D0D1-4E64-BE0C-C65096E8CF7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E0A8CC-7558-4786-A951-024F9F5E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9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 vert="horz" lIns="91440" tIns="45720" rIns="91440" bIns="45720" rtlCol="0" anchor="ctr"/>
          <a:lstStyle>
            <a:lvl1pPr>
              <a:defRPr lang="en-US" sz="1200" dirty="0" smtClean="0">
                <a:solidFill>
                  <a:schemeClr val="bg1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algn="ctr"/>
            <a:r>
              <a:rPr lang="en-US" dirty="0"/>
              <a:t>Text slide – small amount of copy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r>
              <a:rPr lang="en-US" dirty="0"/>
              <a:t>Third level</a:t>
            </a:r>
          </a:p>
          <a:p>
            <a:pPr marL="1371600" lvl="3"/>
            <a:r>
              <a:rPr lang="en-US" dirty="0"/>
              <a:t>Fourth level</a:t>
            </a:r>
          </a:p>
          <a:p>
            <a:pPr marL="1828800"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mtClean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02/16/2016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Information Technology (DIT)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2075" y="2928374"/>
            <a:ext cx="6327559" cy="614779"/>
          </a:xfrm>
        </p:spPr>
        <p:txBody>
          <a:bodyPr>
            <a:noAutofit/>
          </a:bodyPr>
          <a:lstStyle/>
          <a:p>
            <a:r>
              <a:rPr lang="en-US" sz="2400" b="1" dirty="0"/>
              <a:t>Multi-Factor Authentication (MFA)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Service </a:t>
            </a:r>
            <a:r>
              <a:rPr lang="en-US" sz="2400" b="1" dirty="0" smtClean="0"/>
              <a:t>Status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18106" y="159510"/>
            <a:ext cx="8577454" cy="557215"/>
          </a:xfrm>
        </p:spPr>
        <p:txBody>
          <a:bodyPr>
            <a:normAutofit/>
          </a:bodyPr>
          <a:lstStyle/>
          <a:p>
            <a:r>
              <a:rPr lang="en-US" dirty="0"/>
              <a:t>MFA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" y="6650830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SoNC MFA Overview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Information Technology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1073" y="1750423"/>
            <a:ext cx="11442271" cy="395804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MFA Overview</a:t>
            </a:r>
          </a:p>
          <a:p>
            <a:pPr marL="0" indent="0">
              <a:buFontTx/>
              <a:buNone/>
              <a:defRPr/>
            </a:pPr>
            <a:endParaRPr lang="en-US" sz="900" dirty="0">
              <a:solidFill>
                <a:schemeClr val="accent3">
                  <a:lumMod val="75000"/>
                </a:schemeClr>
              </a:solidFill>
            </a:endParaRP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ervice is available and went live in November 2016</a:t>
            </a:r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ervice is built on Microsoft Azure MFA 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Service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is highly redundant, highly available and easily scaled</a:t>
            </a: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The FY17-18 monthly subscription cost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is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$1.50 per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user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charged to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11277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18106" y="159510"/>
            <a:ext cx="8577454" cy="557215"/>
          </a:xfrm>
        </p:spPr>
        <p:txBody>
          <a:bodyPr>
            <a:normAutofit/>
          </a:bodyPr>
          <a:lstStyle/>
          <a:p>
            <a:r>
              <a:rPr lang="en-US" dirty="0"/>
              <a:t>MFA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" y="6650830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SoNC MFA Compatibility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Information Technology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8823" y="1606731"/>
            <a:ext cx="11103428" cy="424543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What systems can consume the MFA service: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Application/Services</a:t>
            </a:r>
          </a:p>
          <a:p>
            <a:pPr marL="1451441" lvl="2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Cloud Services;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Applications; VPN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Appliances</a:t>
            </a:r>
          </a:p>
          <a:p>
            <a:pPr marL="1451441" lvl="2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Web Sites and Portals, Identity Systems; etc…</a:t>
            </a: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Integration Options</a:t>
            </a:r>
          </a:p>
          <a:p>
            <a:pPr marL="1451441" lvl="2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SAML; Web Services; Radius</a:t>
            </a: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2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79841" indent="0">
              <a:lnSpc>
                <a:spcPct val="100000"/>
              </a:lnSpc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**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Note: OpenID Connect and OAuth2 will be added as integration options in 2018</a:t>
            </a:r>
            <a:endParaRPr lang="en-US" i="1" dirty="0">
              <a:solidFill>
                <a:schemeClr val="accent2"/>
              </a:solidFill>
            </a:endParaRPr>
          </a:p>
          <a:p>
            <a:pPr marL="1451441" lvl="2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8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18106" y="159510"/>
            <a:ext cx="8577454" cy="557215"/>
          </a:xfrm>
        </p:spPr>
        <p:txBody>
          <a:bodyPr>
            <a:normAutofit/>
          </a:bodyPr>
          <a:lstStyle/>
          <a:p>
            <a:r>
              <a:rPr lang="en-US" dirty="0"/>
              <a:t>MFA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" y="6650830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SoNC MFA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Information Technology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1" y="1619794"/>
            <a:ext cx="11507584" cy="4282241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The MFA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service supports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the following second factor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methods:</a:t>
            </a:r>
          </a:p>
          <a:p>
            <a:pPr marL="0" indent="0">
              <a:buFontTx/>
              <a:buNone/>
              <a:defRPr/>
            </a:pPr>
            <a:endParaRPr lang="en-US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u="sng" dirty="0" smtClean="0">
                <a:solidFill>
                  <a:schemeClr val="accent3">
                    <a:lumMod val="75000"/>
                  </a:schemeClr>
                </a:solidFill>
              </a:rPr>
              <a:t>Default: </a:t>
            </a:r>
          </a:p>
          <a:p>
            <a:pPr marL="1451441" lvl="2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Phone Calls</a:t>
            </a:r>
          </a:p>
          <a:p>
            <a:pPr marL="1451441" lvl="2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SMS/Text Messages</a:t>
            </a:r>
          </a:p>
          <a:p>
            <a:pPr marL="1451441" lvl="2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Mobile Authenticator App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(Android; iOS;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Windows)</a:t>
            </a: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u="sng" dirty="0" smtClean="0">
                <a:solidFill>
                  <a:schemeClr val="accent3">
                    <a:lumMod val="75000"/>
                  </a:schemeClr>
                </a:solidFill>
              </a:rPr>
              <a:t>Available:</a:t>
            </a:r>
            <a:endParaRPr lang="en-US" sz="24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1451441" lvl="2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Hardware Token (FOB)</a:t>
            </a:r>
          </a:p>
          <a:p>
            <a:pPr marL="1451441" lvl="2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Software Token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(Windows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OS)</a:t>
            </a: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79841" indent="0">
              <a:lnSpc>
                <a:spcPct val="100000"/>
              </a:lnSpc>
              <a:buNone/>
            </a:pPr>
            <a:r>
              <a:rPr lang="en-US" sz="2200" i="1" dirty="0" smtClean="0">
                <a:solidFill>
                  <a:schemeClr val="accent3">
                    <a:lumMod val="75000"/>
                  </a:schemeClr>
                </a:solidFill>
              </a:rPr>
              <a:t>** Note: </a:t>
            </a: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US" sz="2200" i="1" dirty="0" smtClean="0">
                <a:solidFill>
                  <a:schemeClr val="accent3">
                    <a:lumMod val="75000"/>
                  </a:schemeClr>
                </a:solidFill>
              </a:rPr>
              <a:t>efault methods have the option of OTP or PIN</a:t>
            </a:r>
            <a:endParaRPr lang="en-US" sz="22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537041" lvl="1" indent="0">
              <a:lnSpc>
                <a:spcPct val="100000"/>
              </a:lnSpc>
              <a:buNone/>
            </a:pP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18106" y="159510"/>
            <a:ext cx="8577454" cy="557215"/>
          </a:xfrm>
        </p:spPr>
        <p:txBody>
          <a:bodyPr>
            <a:normAutofit/>
          </a:bodyPr>
          <a:lstStyle/>
          <a:p>
            <a:r>
              <a:rPr lang="en-US" dirty="0"/>
              <a:t>MFA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" y="6650830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SoNC MFA </a:t>
            </a:r>
            <a:r>
              <a:rPr lang="en-US" sz="2000" b="1" dirty="0" smtClean="0"/>
              <a:t>Management</a:t>
            </a:r>
            <a:endParaRPr lang="en-US" sz="2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Information Technology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8011" y="1593668"/>
            <a:ext cx="11356647" cy="430836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elegated management model with user self-service capability </a:t>
            </a:r>
          </a:p>
          <a:p>
            <a:pPr marL="0" indent="0">
              <a:buFontTx/>
              <a:buNone/>
              <a:defRPr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Management and Support:</a:t>
            </a:r>
          </a:p>
          <a:p>
            <a:pPr marL="994241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Any designated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support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team (local; enterprise; application)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537041" lvl="1" indent="0">
              <a:lnSpc>
                <a:spcPct val="100000"/>
              </a:lnSpc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Self-Service:</a:t>
            </a:r>
          </a:p>
          <a:p>
            <a:pPr marL="994241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User registration and profile management</a:t>
            </a:r>
          </a:p>
          <a:p>
            <a:pPr marL="994241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Users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only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register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once in the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service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(regardless of application usage)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9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18106" y="159510"/>
            <a:ext cx="8577454" cy="557215"/>
          </a:xfrm>
        </p:spPr>
        <p:txBody>
          <a:bodyPr>
            <a:normAutofit/>
          </a:bodyPr>
          <a:lstStyle/>
          <a:p>
            <a:r>
              <a:rPr lang="en-US" dirty="0"/>
              <a:t>MFA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" y="6650830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SoNC MFA </a:t>
            </a:r>
            <a:r>
              <a:rPr lang="en-US" sz="2000" b="1" dirty="0" smtClean="0"/>
              <a:t>FAQ</a:t>
            </a:r>
            <a:endParaRPr lang="en-US" sz="2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Information Technology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0" y="1606730"/>
            <a:ext cx="10567851" cy="429530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FAQ: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Do I need to subscribe to the DIT Azure/O365 tenant for MFA?</a:t>
            </a:r>
          </a:p>
          <a:p>
            <a:pPr marL="1337141" lvl="2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No</a:t>
            </a: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Do I need to be a member of the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Enterprise Directory (EADS) for MFA?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1337141" lvl="2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No</a:t>
            </a: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Does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the MFA solution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store any passwords or personal data?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1337141" lvl="2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No</a:t>
            </a:r>
          </a:p>
          <a:p>
            <a:pPr marL="53704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Is the MFA solution tied directly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to the NCID application?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1337141" lvl="2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No</a:t>
            </a:r>
          </a:p>
          <a:p>
            <a:pPr marL="537041" lvl="1" indent="0">
              <a:lnSpc>
                <a:spcPct val="100000"/>
              </a:lnSpc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994241" lvl="1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2200" dirty="0" smtClean="0">
              <a:solidFill>
                <a:srgbClr val="52849C"/>
              </a:solidFill>
            </a:endParaRPr>
          </a:p>
          <a:p>
            <a:pPr marL="537041" lvl="1" indent="0">
              <a:lnSpc>
                <a:spcPct val="100000"/>
              </a:lnSpc>
              <a:buNone/>
            </a:pPr>
            <a:endParaRPr lang="en-US" sz="2200" dirty="0" smtClean="0">
              <a:solidFill>
                <a:srgbClr val="528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5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" y="6650830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Information Technology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71626"/>
            <a:ext cx="3333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22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c71c050d-b19c-429a-987e-8501ecb2ea2f">
      <UserInfo>
        <DisplayName>Jerman, Don</DisplayName>
        <AccountId>1539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0EA96E30E7484E88BDBF277E837214" ma:contentTypeVersion="" ma:contentTypeDescription="Create a new document." ma:contentTypeScope="" ma:versionID="28e05d7823830b7067744bb3b8caccef">
  <xsd:schema xmlns:xsd="http://www.w3.org/2001/XMLSchema" xmlns:xs="http://www.w3.org/2001/XMLSchema" xmlns:p="http://schemas.microsoft.com/office/2006/metadata/properties" xmlns:ns1="http://schemas.microsoft.com/sharepoint/v3" xmlns:ns2="c71c050d-b19c-429a-987e-8501ecb2ea2f" targetNamespace="http://schemas.microsoft.com/office/2006/metadata/properties" ma:root="true" ma:fieldsID="acbfc752dbb493c77ce5cf34bdef5a4a" ns1:_="" ns2:_="">
    <xsd:import namespace="http://schemas.microsoft.com/sharepoint/v3"/>
    <xsd:import namespace="c71c050d-b19c-429a-987e-8501ecb2ea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c050d-b19c-429a-987e-8501ecb2e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description="" ma:internalName="SharingHintHash" ma:readOnly="true">
      <xsd:simpleType>
        <xsd:restriction base="dms:Text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014CF2-3CB5-498E-9EC8-60923CEDB5D1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terms/"/>
    <ds:schemaRef ds:uri="c71c050d-b19c-429a-987e-8501ecb2ea2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6DD9F4-DF59-4EF7-9CEF-B24DDF755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1c050d-b19c-429a-987e-8501ecb2e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46137F-0343-45EA-BC9E-A5DE8F797D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4730</TotalTime>
  <Words>316</Words>
  <Application>Microsoft Office PowerPoint</Application>
  <PresentationFormat>Widescreen</PresentationFormat>
  <Paragraphs>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Times New Roman</vt:lpstr>
      <vt:lpstr>Wingdings</vt:lpstr>
      <vt:lpstr>2_Office Theme</vt:lpstr>
      <vt:lpstr>2017</vt:lpstr>
      <vt:lpstr>MFA Service</vt:lpstr>
      <vt:lpstr>MFA Service</vt:lpstr>
      <vt:lpstr>MFA Service</vt:lpstr>
      <vt:lpstr>MFA Service</vt:lpstr>
      <vt:lpstr>MFA Service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charlieJ</dc:creator>
  <cp:lastModifiedBy>CJ</cp:lastModifiedBy>
  <cp:revision>305</cp:revision>
  <cp:lastPrinted>2016-10-12T21:21:22Z</cp:lastPrinted>
  <dcterms:created xsi:type="dcterms:W3CDTF">2015-06-24T15:01:50Z</dcterms:created>
  <dcterms:modified xsi:type="dcterms:W3CDTF">2017-10-05T12:26:37Z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0x010100890EA96E30E7484E88BDBF277E837214</vt:lpwstr>
  </property>
</Properties>
</file>