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9" r:id="rId5"/>
    <p:sldMasterId id="2147483707" r:id="rId6"/>
    <p:sldMasterId id="2147483720" r:id="rId7"/>
    <p:sldMasterId id="2147483734" r:id="rId8"/>
  </p:sldMasterIdLst>
  <p:notesMasterIdLst>
    <p:notesMasterId r:id="rId22"/>
  </p:notesMasterIdLst>
  <p:handoutMasterIdLst>
    <p:handoutMasterId r:id="rId23"/>
  </p:handoutMasterIdLst>
  <p:sldIdLst>
    <p:sldId id="453" r:id="rId9"/>
    <p:sldId id="525" r:id="rId10"/>
    <p:sldId id="521" r:id="rId11"/>
    <p:sldId id="518" r:id="rId12"/>
    <p:sldId id="519" r:id="rId13"/>
    <p:sldId id="526" r:id="rId14"/>
    <p:sldId id="510" r:id="rId15"/>
    <p:sldId id="536" r:id="rId16"/>
    <p:sldId id="528" r:id="rId17"/>
    <p:sldId id="532" r:id="rId18"/>
    <p:sldId id="534" r:id="rId19"/>
    <p:sldId id="537" r:id="rId20"/>
    <p:sldId id="53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F13"/>
    <a:srgbClr val="D41C43"/>
    <a:srgbClr val="262F4F"/>
    <a:srgbClr val="47579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5374" autoAdjust="0"/>
  </p:normalViewPr>
  <p:slideViewPr>
    <p:cSldViewPr>
      <p:cViewPr varScale="1">
        <p:scale>
          <a:sx n="65" d="100"/>
          <a:sy n="65" d="100"/>
        </p:scale>
        <p:origin x="810" y="78"/>
      </p:cViewPr>
      <p:guideLst>
        <p:guide pos="3840"/>
        <p:guide pos="6816"/>
        <p:guide pos="816"/>
        <p:guide orient="horz" pos="216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01C94-36EC-41F7-B49C-3305E11EBF4C}"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E831573F-76AB-40B2-A53E-CF1D5735A8E0}">
      <dgm:prSet phldrT="[Text]" custT="1"/>
      <dgm:spPr>
        <a:solidFill>
          <a:srgbClr val="262F4F"/>
        </a:solidFill>
      </dgm:spPr>
      <dgm:t>
        <a:bodyPr anchor="ctr"/>
        <a:lstStyle/>
        <a:p>
          <a:r>
            <a:rPr lang="en-US" sz="3600" b="0" dirty="0">
              <a:solidFill>
                <a:schemeClr val="bg1"/>
              </a:solidFill>
            </a:rPr>
            <a:t>Building Out</a:t>
          </a:r>
        </a:p>
      </dgm:t>
    </dgm:pt>
    <dgm:pt modelId="{6FFC5AEC-37D8-4547-A8AA-E576B22E1470}" type="parTrans" cxnId="{0A1706D9-3721-403F-A832-278911F17735}">
      <dgm:prSet/>
      <dgm:spPr/>
      <dgm:t>
        <a:bodyPr/>
        <a:lstStyle/>
        <a:p>
          <a:endParaRPr lang="en-US">
            <a:solidFill>
              <a:schemeClr val="bg1"/>
            </a:solidFill>
          </a:endParaRPr>
        </a:p>
      </dgm:t>
    </dgm:pt>
    <dgm:pt modelId="{90AD7C16-4CE3-4066-8ACF-5BC612CE5084}" type="sibTrans" cxnId="{0A1706D9-3721-403F-A832-278911F17735}">
      <dgm:prSet/>
      <dgm:spPr/>
      <dgm:t>
        <a:bodyPr/>
        <a:lstStyle/>
        <a:p>
          <a:endParaRPr lang="en-US">
            <a:solidFill>
              <a:schemeClr val="bg1"/>
            </a:solidFill>
          </a:endParaRPr>
        </a:p>
      </dgm:t>
    </dgm:pt>
    <dgm:pt modelId="{27F998B8-C4C7-4A1C-B790-CBEA42D16CF2}">
      <dgm:prSet/>
      <dgm:spPr>
        <a:solidFill>
          <a:srgbClr val="262F4F"/>
        </a:solidFill>
      </dgm:spPr>
      <dgm:t>
        <a:bodyPr anchor="ctr" anchorCtr="0"/>
        <a:lstStyle/>
        <a:p>
          <a:r>
            <a:rPr lang="en-US" b="0" dirty="0">
              <a:solidFill>
                <a:schemeClr val="bg1"/>
              </a:solidFill>
            </a:rPr>
            <a:t>Rural and Urban built out concurrently</a:t>
          </a:r>
        </a:p>
      </dgm:t>
    </dgm:pt>
    <dgm:pt modelId="{A4356202-3EB0-4A85-827C-8B1E5E4DDFB1}" type="parTrans" cxnId="{EEFEC2B5-196B-4D1C-85ED-0B61946A93B9}">
      <dgm:prSet/>
      <dgm:spPr/>
      <dgm:t>
        <a:bodyPr/>
        <a:lstStyle/>
        <a:p>
          <a:endParaRPr lang="en-US">
            <a:solidFill>
              <a:schemeClr val="bg1"/>
            </a:solidFill>
          </a:endParaRPr>
        </a:p>
      </dgm:t>
    </dgm:pt>
    <dgm:pt modelId="{461F6757-5AAD-4E77-8D59-542ECAB67FD2}" type="sibTrans" cxnId="{EEFEC2B5-196B-4D1C-85ED-0B61946A93B9}">
      <dgm:prSet/>
      <dgm:spPr/>
      <dgm:t>
        <a:bodyPr/>
        <a:lstStyle/>
        <a:p>
          <a:endParaRPr lang="en-US">
            <a:solidFill>
              <a:schemeClr val="bg1"/>
            </a:solidFill>
          </a:endParaRPr>
        </a:p>
      </dgm:t>
    </dgm:pt>
    <dgm:pt modelId="{E03406AA-C8C3-4C39-BBFC-26A68884506A}">
      <dgm:prSet/>
      <dgm:spPr>
        <a:solidFill>
          <a:srgbClr val="262F4F"/>
        </a:solidFill>
      </dgm:spPr>
      <dgm:t>
        <a:bodyPr anchor="ctr" anchorCtr="0"/>
        <a:lstStyle/>
        <a:p>
          <a:r>
            <a:rPr lang="en-US" b="0" dirty="0">
              <a:solidFill>
                <a:schemeClr val="bg1"/>
              </a:solidFill>
            </a:rPr>
            <a:t>Any revenue the State gains from opting-out must be invested in the RAN (can not fund other projects)</a:t>
          </a:r>
        </a:p>
      </dgm:t>
    </dgm:pt>
    <dgm:pt modelId="{94A9C177-168A-48F8-B4F5-6D5EFC0CD881}" type="parTrans" cxnId="{A901749F-D31C-4893-8EAD-E76C32DD6D0C}">
      <dgm:prSet/>
      <dgm:spPr/>
      <dgm:t>
        <a:bodyPr/>
        <a:lstStyle/>
        <a:p>
          <a:endParaRPr lang="en-US">
            <a:solidFill>
              <a:schemeClr val="bg1"/>
            </a:solidFill>
          </a:endParaRPr>
        </a:p>
      </dgm:t>
    </dgm:pt>
    <dgm:pt modelId="{E5675EDF-8230-4834-9CDB-9570554B30BB}" type="sibTrans" cxnId="{A901749F-D31C-4893-8EAD-E76C32DD6D0C}">
      <dgm:prSet/>
      <dgm:spPr/>
      <dgm:t>
        <a:bodyPr/>
        <a:lstStyle/>
        <a:p>
          <a:endParaRPr lang="en-US">
            <a:solidFill>
              <a:schemeClr val="bg1"/>
            </a:solidFill>
          </a:endParaRPr>
        </a:p>
      </dgm:t>
    </dgm:pt>
    <dgm:pt modelId="{55DF3F17-E17E-4184-B5CA-28FEF449B4AD}">
      <dgm:prSet/>
      <dgm:spPr>
        <a:solidFill>
          <a:srgbClr val="262F4F"/>
        </a:solidFill>
      </dgm:spPr>
      <dgm:t>
        <a:bodyPr anchor="ctr" anchorCtr="0"/>
        <a:lstStyle/>
        <a:p>
          <a:r>
            <a:rPr lang="en-US" b="0" dirty="0">
              <a:solidFill>
                <a:schemeClr val="bg1"/>
              </a:solidFill>
            </a:rPr>
            <a:t>NTIA grant funds for Opt-out will only cover a small amount – State or vendor would fund the balance</a:t>
          </a:r>
        </a:p>
      </dgm:t>
    </dgm:pt>
    <dgm:pt modelId="{DE755C80-A492-45D9-AB1B-F4A63025F6BF}" type="parTrans" cxnId="{61A3FEE2-E0DA-4EBF-B1C6-0326AA2A043A}">
      <dgm:prSet/>
      <dgm:spPr/>
      <dgm:t>
        <a:bodyPr/>
        <a:lstStyle/>
        <a:p>
          <a:endParaRPr lang="en-US">
            <a:solidFill>
              <a:schemeClr val="bg1"/>
            </a:solidFill>
          </a:endParaRPr>
        </a:p>
      </dgm:t>
    </dgm:pt>
    <dgm:pt modelId="{ABF5E352-019D-46F9-A17F-4DBF34516191}" type="sibTrans" cxnId="{61A3FEE2-E0DA-4EBF-B1C6-0326AA2A043A}">
      <dgm:prSet/>
      <dgm:spPr/>
      <dgm:t>
        <a:bodyPr/>
        <a:lstStyle/>
        <a:p>
          <a:endParaRPr lang="en-US">
            <a:solidFill>
              <a:schemeClr val="bg1"/>
            </a:solidFill>
          </a:endParaRPr>
        </a:p>
      </dgm:t>
    </dgm:pt>
    <dgm:pt modelId="{40328D94-A920-4726-892F-9123B86F2C20}">
      <dgm:prSet/>
      <dgm:spPr>
        <a:solidFill>
          <a:srgbClr val="262F4F"/>
        </a:solidFill>
      </dgm:spPr>
      <dgm:t>
        <a:bodyPr anchor="ctr" anchorCtr="0"/>
        <a:lstStyle/>
        <a:p>
          <a:r>
            <a:rPr lang="en-US" b="0" dirty="0">
              <a:solidFill>
                <a:schemeClr val="bg1"/>
              </a:solidFill>
            </a:rPr>
            <a:t>FirstNet is a 25-year commitment</a:t>
          </a:r>
        </a:p>
      </dgm:t>
    </dgm:pt>
    <dgm:pt modelId="{8AC45D38-8B64-4C67-A6F7-29676FDEED89}" type="parTrans" cxnId="{5BD8A8D8-85EC-4C52-B22B-B1DDFD772A4E}">
      <dgm:prSet/>
      <dgm:spPr/>
      <dgm:t>
        <a:bodyPr/>
        <a:lstStyle/>
        <a:p>
          <a:endParaRPr lang="en-US">
            <a:solidFill>
              <a:schemeClr val="bg1"/>
            </a:solidFill>
          </a:endParaRPr>
        </a:p>
      </dgm:t>
    </dgm:pt>
    <dgm:pt modelId="{2682714D-B317-4ADE-AF47-87B9B8FFE680}" type="sibTrans" cxnId="{5BD8A8D8-85EC-4C52-B22B-B1DDFD772A4E}">
      <dgm:prSet/>
      <dgm:spPr/>
      <dgm:t>
        <a:bodyPr/>
        <a:lstStyle/>
        <a:p>
          <a:endParaRPr lang="en-US">
            <a:solidFill>
              <a:schemeClr val="bg1"/>
            </a:solidFill>
          </a:endParaRPr>
        </a:p>
      </dgm:t>
    </dgm:pt>
    <dgm:pt modelId="{23DF6801-DA42-4FB1-A53D-2783E0F90CB4}">
      <dgm:prSet/>
      <dgm:spPr>
        <a:solidFill>
          <a:srgbClr val="262F4F"/>
        </a:solidFill>
      </dgm:spPr>
      <dgm:t>
        <a:bodyPr anchor="ctr" anchorCtr="0"/>
        <a:lstStyle/>
        <a:p>
          <a:r>
            <a:rPr lang="en-US" b="0" dirty="0">
              <a:solidFill>
                <a:schemeClr val="bg1"/>
              </a:solidFill>
            </a:rPr>
            <a:t>FirstNet will charge a spectrum and core usage fee if opting-out</a:t>
          </a:r>
        </a:p>
      </dgm:t>
    </dgm:pt>
    <dgm:pt modelId="{EF07419F-09E5-48C1-9AEA-07A4E0527589}" type="parTrans" cxnId="{81603898-DED2-4C70-BF96-576312B1B6A6}">
      <dgm:prSet/>
      <dgm:spPr/>
      <dgm:t>
        <a:bodyPr/>
        <a:lstStyle/>
        <a:p>
          <a:endParaRPr lang="en-US"/>
        </a:p>
      </dgm:t>
    </dgm:pt>
    <dgm:pt modelId="{0703F62A-B13A-4A8C-BC64-18BDB02A1FB1}" type="sibTrans" cxnId="{81603898-DED2-4C70-BF96-576312B1B6A6}">
      <dgm:prSet/>
      <dgm:spPr/>
      <dgm:t>
        <a:bodyPr/>
        <a:lstStyle/>
        <a:p>
          <a:endParaRPr lang="en-US"/>
        </a:p>
      </dgm:t>
    </dgm:pt>
    <dgm:pt modelId="{04A555B5-D1F8-4584-ACD0-8908A43E94B2}" type="pres">
      <dgm:prSet presAssocID="{75901C94-36EC-41F7-B49C-3305E11EBF4C}" presName="vert0" presStyleCnt="0">
        <dgm:presLayoutVars>
          <dgm:dir/>
          <dgm:animOne val="branch"/>
          <dgm:animLvl val="lvl"/>
        </dgm:presLayoutVars>
      </dgm:prSet>
      <dgm:spPr/>
    </dgm:pt>
    <dgm:pt modelId="{6CA5B166-F7E2-4C7D-8C13-0CEA75872EE2}" type="pres">
      <dgm:prSet presAssocID="{E831573F-76AB-40B2-A53E-CF1D5735A8E0}" presName="thickLine" presStyleLbl="alignNode1" presStyleIdx="0" presStyleCnt="1" custLinFactNeighborX="769" custLinFactNeighborY="-3734"/>
      <dgm:spPr/>
    </dgm:pt>
    <dgm:pt modelId="{0CA7D25E-185F-4D93-8DBC-E33967A97D5E}" type="pres">
      <dgm:prSet presAssocID="{E831573F-76AB-40B2-A53E-CF1D5735A8E0}" presName="horz1" presStyleCnt="0"/>
      <dgm:spPr/>
    </dgm:pt>
    <dgm:pt modelId="{D554B9CB-9811-48F4-8211-54E3D1DA833D}" type="pres">
      <dgm:prSet presAssocID="{E831573F-76AB-40B2-A53E-CF1D5735A8E0}" presName="tx1" presStyleLbl="revTx" presStyleIdx="0" presStyleCnt="6" custLinFactNeighborX="-13462"/>
      <dgm:spPr/>
    </dgm:pt>
    <dgm:pt modelId="{D52F275B-D009-4D00-902F-6996D14DE168}" type="pres">
      <dgm:prSet presAssocID="{E831573F-76AB-40B2-A53E-CF1D5735A8E0}" presName="vert1" presStyleCnt="0"/>
      <dgm:spPr/>
    </dgm:pt>
    <dgm:pt modelId="{701F090E-80F5-405B-9745-1D002FF2287A}" type="pres">
      <dgm:prSet presAssocID="{40328D94-A920-4726-892F-9123B86F2C20}" presName="vertSpace2a" presStyleCnt="0"/>
      <dgm:spPr/>
    </dgm:pt>
    <dgm:pt modelId="{2B50919A-662C-47B3-8625-74281E35DF94}" type="pres">
      <dgm:prSet presAssocID="{40328D94-A920-4726-892F-9123B86F2C20}" presName="horz2" presStyleCnt="0"/>
      <dgm:spPr/>
    </dgm:pt>
    <dgm:pt modelId="{606DF257-C10E-4AAA-947C-345A966ECDBF}" type="pres">
      <dgm:prSet presAssocID="{40328D94-A920-4726-892F-9123B86F2C20}" presName="horzSpace2" presStyleCnt="0"/>
      <dgm:spPr/>
    </dgm:pt>
    <dgm:pt modelId="{A7F7422B-55DB-4837-A254-2F416FB9AE7C}" type="pres">
      <dgm:prSet presAssocID="{40328D94-A920-4726-892F-9123B86F2C20}" presName="tx2" presStyleLbl="revTx" presStyleIdx="1" presStyleCnt="6"/>
      <dgm:spPr/>
    </dgm:pt>
    <dgm:pt modelId="{A1F1B4BF-7BC5-4EEE-91BB-EE8903687E8F}" type="pres">
      <dgm:prSet presAssocID="{40328D94-A920-4726-892F-9123B86F2C20}" presName="vert2" presStyleCnt="0"/>
      <dgm:spPr/>
    </dgm:pt>
    <dgm:pt modelId="{108D5EB1-C8DE-4139-8B33-35397215B1EE}" type="pres">
      <dgm:prSet presAssocID="{40328D94-A920-4726-892F-9123B86F2C20}" presName="thinLine2b" presStyleLbl="callout" presStyleIdx="0" presStyleCnt="5"/>
      <dgm:spPr/>
    </dgm:pt>
    <dgm:pt modelId="{C844DD84-13C0-4B69-9DFB-6D37490B0884}" type="pres">
      <dgm:prSet presAssocID="{40328D94-A920-4726-892F-9123B86F2C20}" presName="vertSpace2b" presStyleCnt="0"/>
      <dgm:spPr/>
    </dgm:pt>
    <dgm:pt modelId="{2AED5661-A6B8-4A53-BB3F-47355DE6F6B4}" type="pres">
      <dgm:prSet presAssocID="{27F998B8-C4C7-4A1C-B790-CBEA42D16CF2}" presName="horz2" presStyleCnt="0"/>
      <dgm:spPr/>
    </dgm:pt>
    <dgm:pt modelId="{1E042A77-2B40-4C3C-9EC1-710A316CF30E}" type="pres">
      <dgm:prSet presAssocID="{27F998B8-C4C7-4A1C-B790-CBEA42D16CF2}" presName="horzSpace2" presStyleCnt="0"/>
      <dgm:spPr/>
    </dgm:pt>
    <dgm:pt modelId="{38DAA03F-8E06-4FA1-AF8C-6199D9CF598F}" type="pres">
      <dgm:prSet presAssocID="{27F998B8-C4C7-4A1C-B790-CBEA42D16CF2}" presName="tx2" presStyleLbl="revTx" presStyleIdx="2" presStyleCnt="6"/>
      <dgm:spPr/>
    </dgm:pt>
    <dgm:pt modelId="{390DF923-5870-4F9D-89FA-9BD79D79B9FD}" type="pres">
      <dgm:prSet presAssocID="{27F998B8-C4C7-4A1C-B790-CBEA42D16CF2}" presName="vert2" presStyleCnt="0"/>
      <dgm:spPr/>
    </dgm:pt>
    <dgm:pt modelId="{19CB9D55-3113-4CA7-8D76-8035FEA34A68}" type="pres">
      <dgm:prSet presAssocID="{27F998B8-C4C7-4A1C-B790-CBEA42D16CF2}" presName="thinLine2b" presStyleLbl="callout" presStyleIdx="1" presStyleCnt="5"/>
      <dgm:spPr/>
    </dgm:pt>
    <dgm:pt modelId="{53377F23-4CD9-4EF5-B041-9C435C6FB22E}" type="pres">
      <dgm:prSet presAssocID="{27F998B8-C4C7-4A1C-B790-CBEA42D16CF2}" presName="vertSpace2b" presStyleCnt="0"/>
      <dgm:spPr/>
    </dgm:pt>
    <dgm:pt modelId="{A222B296-6905-48A9-AE10-11EC7B986C61}" type="pres">
      <dgm:prSet presAssocID="{55DF3F17-E17E-4184-B5CA-28FEF449B4AD}" presName="horz2" presStyleCnt="0"/>
      <dgm:spPr/>
    </dgm:pt>
    <dgm:pt modelId="{E3D47A21-485A-40BE-831D-A6356F914470}" type="pres">
      <dgm:prSet presAssocID="{55DF3F17-E17E-4184-B5CA-28FEF449B4AD}" presName="horzSpace2" presStyleCnt="0"/>
      <dgm:spPr/>
    </dgm:pt>
    <dgm:pt modelId="{D60C1355-B502-4433-AC4F-5BDC513E76D8}" type="pres">
      <dgm:prSet presAssocID="{55DF3F17-E17E-4184-B5CA-28FEF449B4AD}" presName="tx2" presStyleLbl="revTx" presStyleIdx="3" presStyleCnt="6"/>
      <dgm:spPr/>
    </dgm:pt>
    <dgm:pt modelId="{EB594B4C-AF4C-4CA0-B514-92CA0B09321D}" type="pres">
      <dgm:prSet presAssocID="{55DF3F17-E17E-4184-B5CA-28FEF449B4AD}" presName="vert2" presStyleCnt="0"/>
      <dgm:spPr/>
    </dgm:pt>
    <dgm:pt modelId="{788BCE5C-0C67-4E29-B96C-15905D5D6F6B}" type="pres">
      <dgm:prSet presAssocID="{55DF3F17-E17E-4184-B5CA-28FEF449B4AD}" presName="thinLine2b" presStyleLbl="callout" presStyleIdx="2" presStyleCnt="5"/>
      <dgm:spPr/>
    </dgm:pt>
    <dgm:pt modelId="{B22F9B06-C1D7-4B5C-A202-C1293B29A859}" type="pres">
      <dgm:prSet presAssocID="{55DF3F17-E17E-4184-B5CA-28FEF449B4AD}" presName="vertSpace2b" presStyleCnt="0"/>
      <dgm:spPr/>
    </dgm:pt>
    <dgm:pt modelId="{D5A406DF-97FD-4983-AD3E-A8EB32CBA8BB}" type="pres">
      <dgm:prSet presAssocID="{E03406AA-C8C3-4C39-BBFC-26A68884506A}" presName="horz2" presStyleCnt="0"/>
      <dgm:spPr/>
    </dgm:pt>
    <dgm:pt modelId="{70E75023-065E-4AA7-92D9-36E1BD972F4A}" type="pres">
      <dgm:prSet presAssocID="{E03406AA-C8C3-4C39-BBFC-26A68884506A}" presName="horzSpace2" presStyleCnt="0"/>
      <dgm:spPr/>
    </dgm:pt>
    <dgm:pt modelId="{9DFE8B62-E668-4A97-9704-FAF705DD7C25}" type="pres">
      <dgm:prSet presAssocID="{E03406AA-C8C3-4C39-BBFC-26A68884506A}" presName="tx2" presStyleLbl="revTx" presStyleIdx="4" presStyleCnt="6"/>
      <dgm:spPr/>
    </dgm:pt>
    <dgm:pt modelId="{2BDFA17B-B0A4-4F82-8613-524247F53042}" type="pres">
      <dgm:prSet presAssocID="{E03406AA-C8C3-4C39-BBFC-26A68884506A}" presName="vert2" presStyleCnt="0"/>
      <dgm:spPr/>
    </dgm:pt>
    <dgm:pt modelId="{3837AA1F-BFBC-4437-9E18-B8FC7086196E}" type="pres">
      <dgm:prSet presAssocID="{E03406AA-C8C3-4C39-BBFC-26A68884506A}" presName="thinLine2b" presStyleLbl="callout" presStyleIdx="3" presStyleCnt="5"/>
      <dgm:spPr/>
    </dgm:pt>
    <dgm:pt modelId="{BA9CBAC1-42C1-4CF0-9518-3A7EED2AE637}" type="pres">
      <dgm:prSet presAssocID="{E03406AA-C8C3-4C39-BBFC-26A68884506A}" presName="vertSpace2b" presStyleCnt="0"/>
      <dgm:spPr/>
    </dgm:pt>
    <dgm:pt modelId="{99708890-1B6E-44A4-9C16-BF51B8886227}" type="pres">
      <dgm:prSet presAssocID="{23DF6801-DA42-4FB1-A53D-2783E0F90CB4}" presName="horz2" presStyleCnt="0"/>
      <dgm:spPr/>
    </dgm:pt>
    <dgm:pt modelId="{AE4D39A9-CDF0-4AD2-AE44-82DCECE568AD}" type="pres">
      <dgm:prSet presAssocID="{23DF6801-DA42-4FB1-A53D-2783E0F90CB4}" presName="horzSpace2" presStyleCnt="0"/>
      <dgm:spPr/>
    </dgm:pt>
    <dgm:pt modelId="{9E72045B-EAA6-4E60-A8B5-8E7C86254651}" type="pres">
      <dgm:prSet presAssocID="{23DF6801-DA42-4FB1-A53D-2783E0F90CB4}" presName="tx2" presStyleLbl="revTx" presStyleIdx="5" presStyleCnt="6"/>
      <dgm:spPr/>
    </dgm:pt>
    <dgm:pt modelId="{855DC412-C9A2-49FD-86CE-FB514537EDAE}" type="pres">
      <dgm:prSet presAssocID="{23DF6801-DA42-4FB1-A53D-2783E0F90CB4}" presName="vert2" presStyleCnt="0"/>
      <dgm:spPr/>
    </dgm:pt>
    <dgm:pt modelId="{FD9B5377-87BE-4F5C-9F81-6745C07293BD}" type="pres">
      <dgm:prSet presAssocID="{23DF6801-DA42-4FB1-A53D-2783E0F90CB4}" presName="thinLine2b" presStyleLbl="callout" presStyleIdx="4" presStyleCnt="5"/>
      <dgm:spPr/>
    </dgm:pt>
    <dgm:pt modelId="{7DBA859C-9A32-436E-9DC5-19C9043EC8C2}" type="pres">
      <dgm:prSet presAssocID="{23DF6801-DA42-4FB1-A53D-2783E0F90CB4}" presName="vertSpace2b" presStyleCnt="0"/>
      <dgm:spPr/>
    </dgm:pt>
  </dgm:ptLst>
  <dgm:cxnLst>
    <dgm:cxn modelId="{AE743558-53F1-4477-9850-1344814D7F7D}" type="presOf" srcId="{23DF6801-DA42-4FB1-A53D-2783E0F90CB4}" destId="{9E72045B-EAA6-4E60-A8B5-8E7C86254651}" srcOrd="0" destOrd="0" presId="urn:microsoft.com/office/officeart/2008/layout/LinedList"/>
    <dgm:cxn modelId="{125C1285-9210-4F4D-81F7-A8723A3FF03D}" type="presOf" srcId="{55DF3F17-E17E-4184-B5CA-28FEF449B4AD}" destId="{D60C1355-B502-4433-AC4F-5BDC513E76D8}" srcOrd="0" destOrd="0" presId="urn:microsoft.com/office/officeart/2008/layout/LinedList"/>
    <dgm:cxn modelId="{81603898-DED2-4C70-BF96-576312B1B6A6}" srcId="{E831573F-76AB-40B2-A53E-CF1D5735A8E0}" destId="{23DF6801-DA42-4FB1-A53D-2783E0F90CB4}" srcOrd="4" destOrd="0" parTransId="{EF07419F-09E5-48C1-9AEA-07A4E0527589}" sibTransId="{0703F62A-B13A-4A8C-BC64-18BDB02A1FB1}"/>
    <dgm:cxn modelId="{8002A99D-B270-4FE8-ABB7-5CD0FFA20D44}" type="presOf" srcId="{E03406AA-C8C3-4C39-BBFC-26A68884506A}" destId="{9DFE8B62-E668-4A97-9704-FAF705DD7C25}" srcOrd="0" destOrd="0" presId="urn:microsoft.com/office/officeart/2008/layout/LinedList"/>
    <dgm:cxn modelId="{A901749F-D31C-4893-8EAD-E76C32DD6D0C}" srcId="{E831573F-76AB-40B2-A53E-CF1D5735A8E0}" destId="{E03406AA-C8C3-4C39-BBFC-26A68884506A}" srcOrd="3" destOrd="0" parTransId="{94A9C177-168A-48F8-B4F5-6D5EFC0CD881}" sibTransId="{E5675EDF-8230-4834-9CDB-9570554B30BB}"/>
    <dgm:cxn modelId="{EEFEC2B5-196B-4D1C-85ED-0B61946A93B9}" srcId="{E831573F-76AB-40B2-A53E-CF1D5735A8E0}" destId="{27F998B8-C4C7-4A1C-B790-CBEA42D16CF2}" srcOrd="1" destOrd="0" parTransId="{A4356202-3EB0-4A85-827C-8B1E5E4DDFB1}" sibTransId="{461F6757-5AAD-4E77-8D59-542ECAB67FD2}"/>
    <dgm:cxn modelId="{71DFB2B6-52DA-4D8A-9056-793603B95027}" type="presOf" srcId="{75901C94-36EC-41F7-B49C-3305E11EBF4C}" destId="{04A555B5-D1F8-4584-ACD0-8908A43E94B2}" srcOrd="0" destOrd="0" presId="urn:microsoft.com/office/officeart/2008/layout/LinedList"/>
    <dgm:cxn modelId="{D822F6BA-60A2-4804-864E-17781E54F95C}" type="presOf" srcId="{27F998B8-C4C7-4A1C-B790-CBEA42D16CF2}" destId="{38DAA03F-8E06-4FA1-AF8C-6199D9CF598F}" srcOrd="0" destOrd="0" presId="urn:microsoft.com/office/officeart/2008/layout/LinedList"/>
    <dgm:cxn modelId="{5BD8A8D8-85EC-4C52-B22B-B1DDFD772A4E}" srcId="{E831573F-76AB-40B2-A53E-CF1D5735A8E0}" destId="{40328D94-A920-4726-892F-9123B86F2C20}" srcOrd="0" destOrd="0" parTransId="{8AC45D38-8B64-4C67-A6F7-29676FDEED89}" sibTransId="{2682714D-B317-4ADE-AF47-87B9B8FFE680}"/>
    <dgm:cxn modelId="{0A1706D9-3721-403F-A832-278911F17735}" srcId="{75901C94-36EC-41F7-B49C-3305E11EBF4C}" destId="{E831573F-76AB-40B2-A53E-CF1D5735A8E0}" srcOrd="0" destOrd="0" parTransId="{6FFC5AEC-37D8-4547-A8AA-E576B22E1470}" sibTransId="{90AD7C16-4CE3-4066-8ACF-5BC612CE5084}"/>
    <dgm:cxn modelId="{CA09CFD9-8B23-4FAF-8C32-17A974B0292E}" type="presOf" srcId="{40328D94-A920-4726-892F-9123B86F2C20}" destId="{A7F7422B-55DB-4837-A254-2F416FB9AE7C}" srcOrd="0" destOrd="0" presId="urn:microsoft.com/office/officeart/2008/layout/LinedList"/>
    <dgm:cxn modelId="{61A3FEE2-E0DA-4EBF-B1C6-0326AA2A043A}" srcId="{E831573F-76AB-40B2-A53E-CF1D5735A8E0}" destId="{55DF3F17-E17E-4184-B5CA-28FEF449B4AD}" srcOrd="2" destOrd="0" parTransId="{DE755C80-A492-45D9-AB1B-F4A63025F6BF}" sibTransId="{ABF5E352-019D-46F9-A17F-4DBF34516191}"/>
    <dgm:cxn modelId="{30BB1CF7-43AC-4CB9-BA1D-65499DEABD38}" type="presOf" srcId="{E831573F-76AB-40B2-A53E-CF1D5735A8E0}" destId="{D554B9CB-9811-48F4-8211-54E3D1DA833D}" srcOrd="0" destOrd="0" presId="urn:microsoft.com/office/officeart/2008/layout/LinedList"/>
    <dgm:cxn modelId="{1CAF9F3C-94D2-4496-85D6-84C2D2057089}" type="presParOf" srcId="{04A555B5-D1F8-4584-ACD0-8908A43E94B2}" destId="{6CA5B166-F7E2-4C7D-8C13-0CEA75872EE2}" srcOrd="0" destOrd="0" presId="urn:microsoft.com/office/officeart/2008/layout/LinedList"/>
    <dgm:cxn modelId="{CAFC01CA-5CE5-4452-9E06-D5D9443FC1C6}" type="presParOf" srcId="{04A555B5-D1F8-4584-ACD0-8908A43E94B2}" destId="{0CA7D25E-185F-4D93-8DBC-E33967A97D5E}" srcOrd="1" destOrd="0" presId="urn:microsoft.com/office/officeart/2008/layout/LinedList"/>
    <dgm:cxn modelId="{8812D05C-1F9C-4A62-9354-685FE6AFC730}" type="presParOf" srcId="{0CA7D25E-185F-4D93-8DBC-E33967A97D5E}" destId="{D554B9CB-9811-48F4-8211-54E3D1DA833D}" srcOrd="0" destOrd="0" presId="urn:microsoft.com/office/officeart/2008/layout/LinedList"/>
    <dgm:cxn modelId="{74969CB6-0A5D-4B4E-B0FE-182F66FC1AA4}" type="presParOf" srcId="{0CA7D25E-185F-4D93-8DBC-E33967A97D5E}" destId="{D52F275B-D009-4D00-902F-6996D14DE168}" srcOrd="1" destOrd="0" presId="urn:microsoft.com/office/officeart/2008/layout/LinedList"/>
    <dgm:cxn modelId="{E592A2B0-F57D-460D-8086-F7B8F61E7DB2}" type="presParOf" srcId="{D52F275B-D009-4D00-902F-6996D14DE168}" destId="{701F090E-80F5-405B-9745-1D002FF2287A}" srcOrd="0" destOrd="0" presId="urn:microsoft.com/office/officeart/2008/layout/LinedList"/>
    <dgm:cxn modelId="{D312DEDF-516B-42EE-8BCA-FCFC4272DC20}" type="presParOf" srcId="{D52F275B-D009-4D00-902F-6996D14DE168}" destId="{2B50919A-662C-47B3-8625-74281E35DF94}" srcOrd="1" destOrd="0" presId="urn:microsoft.com/office/officeart/2008/layout/LinedList"/>
    <dgm:cxn modelId="{AEF1C243-666F-4EF7-9DAE-71050FD6A1F0}" type="presParOf" srcId="{2B50919A-662C-47B3-8625-74281E35DF94}" destId="{606DF257-C10E-4AAA-947C-345A966ECDBF}" srcOrd="0" destOrd="0" presId="urn:microsoft.com/office/officeart/2008/layout/LinedList"/>
    <dgm:cxn modelId="{207B376E-9AB3-4138-86B5-A97CCDF3A306}" type="presParOf" srcId="{2B50919A-662C-47B3-8625-74281E35DF94}" destId="{A7F7422B-55DB-4837-A254-2F416FB9AE7C}" srcOrd="1" destOrd="0" presId="urn:microsoft.com/office/officeart/2008/layout/LinedList"/>
    <dgm:cxn modelId="{3C0CB596-E10E-4035-9526-6F34FD74B6D6}" type="presParOf" srcId="{2B50919A-662C-47B3-8625-74281E35DF94}" destId="{A1F1B4BF-7BC5-4EEE-91BB-EE8903687E8F}" srcOrd="2" destOrd="0" presId="urn:microsoft.com/office/officeart/2008/layout/LinedList"/>
    <dgm:cxn modelId="{711932D7-2F2B-4C67-B16B-AAF73F8ABE9F}" type="presParOf" srcId="{D52F275B-D009-4D00-902F-6996D14DE168}" destId="{108D5EB1-C8DE-4139-8B33-35397215B1EE}" srcOrd="2" destOrd="0" presId="urn:microsoft.com/office/officeart/2008/layout/LinedList"/>
    <dgm:cxn modelId="{9E8B0BE0-683D-4FF4-85F2-200B6C4995DC}" type="presParOf" srcId="{D52F275B-D009-4D00-902F-6996D14DE168}" destId="{C844DD84-13C0-4B69-9DFB-6D37490B0884}" srcOrd="3" destOrd="0" presId="urn:microsoft.com/office/officeart/2008/layout/LinedList"/>
    <dgm:cxn modelId="{9D9A7042-56FE-45D3-A6EB-AC4DD984919D}" type="presParOf" srcId="{D52F275B-D009-4D00-902F-6996D14DE168}" destId="{2AED5661-A6B8-4A53-BB3F-47355DE6F6B4}" srcOrd="4" destOrd="0" presId="urn:microsoft.com/office/officeart/2008/layout/LinedList"/>
    <dgm:cxn modelId="{E5C94019-C602-47EB-9A2D-ADD1B8DDDE59}" type="presParOf" srcId="{2AED5661-A6B8-4A53-BB3F-47355DE6F6B4}" destId="{1E042A77-2B40-4C3C-9EC1-710A316CF30E}" srcOrd="0" destOrd="0" presId="urn:microsoft.com/office/officeart/2008/layout/LinedList"/>
    <dgm:cxn modelId="{8D8BB925-1A2C-4CE3-92CE-8E54677C27D2}" type="presParOf" srcId="{2AED5661-A6B8-4A53-BB3F-47355DE6F6B4}" destId="{38DAA03F-8E06-4FA1-AF8C-6199D9CF598F}" srcOrd="1" destOrd="0" presId="urn:microsoft.com/office/officeart/2008/layout/LinedList"/>
    <dgm:cxn modelId="{0CF9D872-63F9-4F2D-BE57-E33890C5070C}" type="presParOf" srcId="{2AED5661-A6B8-4A53-BB3F-47355DE6F6B4}" destId="{390DF923-5870-4F9D-89FA-9BD79D79B9FD}" srcOrd="2" destOrd="0" presId="urn:microsoft.com/office/officeart/2008/layout/LinedList"/>
    <dgm:cxn modelId="{3E0DAB17-A87C-4124-ABEE-334E9DB22456}" type="presParOf" srcId="{D52F275B-D009-4D00-902F-6996D14DE168}" destId="{19CB9D55-3113-4CA7-8D76-8035FEA34A68}" srcOrd="5" destOrd="0" presId="urn:microsoft.com/office/officeart/2008/layout/LinedList"/>
    <dgm:cxn modelId="{9568C086-BE21-41B1-9457-DFD8C652F5FF}" type="presParOf" srcId="{D52F275B-D009-4D00-902F-6996D14DE168}" destId="{53377F23-4CD9-4EF5-B041-9C435C6FB22E}" srcOrd="6" destOrd="0" presId="urn:microsoft.com/office/officeart/2008/layout/LinedList"/>
    <dgm:cxn modelId="{A4D76B7B-6021-4C4A-A0CB-F440451FC913}" type="presParOf" srcId="{D52F275B-D009-4D00-902F-6996D14DE168}" destId="{A222B296-6905-48A9-AE10-11EC7B986C61}" srcOrd="7" destOrd="0" presId="urn:microsoft.com/office/officeart/2008/layout/LinedList"/>
    <dgm:cxn modelId="{3B4BE5E1-5889-450E-A841-BC8BC1BFCDA9}" type="presParOf" srcId="{A222B296-6905-48A9-AE10-11EC7B986C61}" destId="{E3D47A21-485A-40BE-831D-A6356F914470}" srcOrd="0" destOrd="0" presId="urn:microsoft.com/office/officeart/2008/layout/LinedList"/>
    <dgm:cxn modelId="{DEB3A548-E5FF-48F6-99FF-9A0A23FE2580}" type="presParOf" srcId="{A222B296-6905-48A9-AE10-11EC7B986C61}" destId="{D60C1355-B502-4433-AC4F-5BDC513E76D8}" srcOrd="1" destOrd="0" presId="urn:microsoft.com/office/officeart/2008/layout/LinedList"/>
    <dgm:cxn modelId="{44274F40-4330-4F74-9AFC-BD103D0B7EF5}" type="presParOf" srcId="{A222B296-6905-48A9-AE10-11EC7B986C61}" destId="{EB594B4C-AF4C-4CA0-B514-92CA0B09321D}" srcOrd="2" destOrd="0" presId="urn:microsoft.com/office/officeart/2008/layout/LinedList"/>
    <dgm:cxn modelId="{C1EBD60A-7FDE-4595-8683-07345E2E0A2F}" type="presParOf" srcId="{D52F275B-D009-4D00-902F-6996D14DE168}" destId="{788BCE5C-0C67-4E29-B96C-15905D5D6F6B}" srcOrd="8" destOrd="0" presId="urn:microsoft.com/office/officeart/2008/layout/LinedList"/>
    <dgm:cxn modelId="{26013B20-A368-4DAA-A9D0-ED867C5CD1B6}" type="presParOf" srcId="{D52F275B-D009-4D00-902F-6996D14DE168}" destId="{B22F9B06-C1D7-4B5C-A202-C1293B29A859}" srcOrd="9" destOrd="0" presId="urn:microsoft.com/office/officeart/2008/layout/LinedList"/>
    <dgm:cxn modelId="{5AD2E060-8AEA-4EB1-91CB-B399FB723487}" type="presParOf" srcId="{D52F275B-D009-4D00-902F-6996D14DE168}" destId="{D5A406DF-97FD-4983-AD3E-A8EB32CBA8BB}" srcOrd="10" destOrd="0" presId="urn:microsoft.com/office/officeart/2008/layout/LinedList"/>
    <dgm:cxn modelId="{AB3148A7-DA32-4CED-854D-2E46936F8C9C}" type="presParOf" srcId="{D5A406DF-97FD-4983-AD3E-A8EB32CBA8BB}" destId="{70E75023-065E-4AA7-92D9-36E1BD972F4A}" srcOrd="0" destOrd="0" presId="urn:microsoft.com/office/officeart/2008/layout/LinedList"/>
    <dgm:cxn modelId="{1895F9FB-9B92-4C68-807F-B89842CC674E}" type="presParOf" srcId="{D5A406DF-97FD-4983-AD3E-A8EB32CBA8BB}" destId="{9DFE8B62-E668-4A97-9704-FAF705DD7C25}" srcOrd="1" destOrd="0" presId="urn:microsoft.com/office/officeart/2008/layout/LinedList"/>
    <dgm:cxn modelId="{8D159208-3FD5-4275-94F0-F8FADFB704EC}" type="presParOf" srcId="{D5A406DF-97FD-4983-AD3E-A8EB32CBA8BB}" destId="{2BDFA17B-B0A4-4F82-8613-524247F53042}" srcOrd="2" destOrd="0" presId="urn:microsoft.com/office/officeart/2008/layout/LinedList"/>
    <dgm:cxn modelId="{28D1A0E0-D89B-46F6-876C-B5F253278EC0}" type="presParOf" srcId="{D52F275B-D009-4D00-902F-6996D14DE168}" destId="{3837AA1F-BFBC-4437-9E18-B8FC7086196E}" srcOrd="11" destOrd="0" presId="urn:microsoft.com/office/officeart/2008/layout/LinedList"/>
    <dgm:cxn modelId="{390D63EC-ED90-4649-8BEA-2E03E6698150}" type="presParOf" srcId="{D52F275B-D009-4D00-902F-6996D14DE168}" destId="{BA9CBAC1-42C1-4CF0-9518-3A7EED2AE637}" srcOrd="12" destOrd="0" presId="urn:microsoft.com/office/officeart/2008/layout/LinedList"/>
    <dgm:cxn modelId="{116EAC07-5929-45C5-AE97-EFAC4238AC9F}" type="presParOf" srcId="{D52F275B-D009-4D00-902F-6996D14DE168}" destId="{99708890-1B6E-44A4-9C16-BF51B8886227}" srcOrd="13" destOrd="0" presId="urn:microsoft.com/office/officeart/2008/layout/LinedList"/>
    <dgm:cxn modelId="{96AF57BA-5C09-4C2B-83BB-31526B0B42E7}" type="presParOf" srcId="{99708890-1B6E-44A4-9C16-BF51B8886227}" destId="{AE4D39A9-CDF0-4AD2-AE44-82DCECE568AD}" srcOrd="0" destOrd="0" presId="urn:microsoft.com/office/officeart/2008/layout/LinedList"/>
    <dgm:cxn modelId="{08D25AFF-84CE-4217-93FF-1A481D6610C1}" type="presParOf" srcId="{99708890-1B6E-44A4-9C16-BF51B8886227}" destId="{9E72045B-EAA6-4E60-A8B5-8E7C86254651}" srcOrd="1" destOrd="0" presId="urn:microsoft.com/office/officeart/2008/layout/LinedList"/>
    <dgm:cxn modelId="{9B06FA36-F2E3-4000-88D5-18E79A4941CB}" type="presParOf" srcId="{99708890-1B6E-44A4-9C16-BF51B8886227}" destId="{855DC412-C9A2-49FD-86CE-FB514537EDAE}" srcOrd="2" destOrd="0" presId="urn:microsoft.com/office/officeart/2008/layout/LinedList"/>
    <dgm:cxn modelId="{9DC541AE-3A5E-417D-8756-3DAFDE73377D}" type="presParOf" srcId="{D52F275B-D009-4D00-902F-6996D14DE168}" destId="{FD9B5377-87BE-4F5C-9F81-6745C07293BD}" srcOrd="14" destOrd="0" presId="urn:microsoft.com/office/officeart/2008/layout/LinedList"/>
    <dgm:cxn modelId="{ACE01A20-FB87-4C54-898F-F58289AFB2A6}" type="presParOf" srcId="{D52F275B-D009-4D00-902F-6996D14DE168}" destId="{7DBA859C-9A32-436E-9DC5-19C9043EC8C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5B166-F7E2-4C7D-8C13-0CEA75872EE2}">
      <dsp:nvSpPr>
        <dsp:cNvPr id="0" name=""/>
        <dsp:cNvSpPr/>
      </dsp:nvSpPr>
      <dsp:spPr>
        <a:xfrm>
          <a:off x="0" y="0"/>
          <a:ext cx="11353800" cy="0"/>
        </a:xfrm>
        <a:prstGeom prst="line">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w="6350"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554B9CB-9811-48F4-8211-54E3D1DA833D}">
      <dsp:nvSpPr>
        <dsp:cNvPr id="0" name=""/>
        <dsp:cNvSpPr/>
      </dsp:nvSpPr>
      <dsp:spPr>
        <a:xfrm>
          <a:off x="0" y="0"/>
          <a:ext cx="2270760" cy="5029199"/>
        </a:xfrm>
        <a:prstGeom prst="rect">
          <a:avLst/>
        </a:prstGeom>
        <a:solidFill>
          <a:srgbClr val="262F4F"/>
        </a:solid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schemeClr val="bg1"/>
              </a:solidFill>
            </a:rPr>
            <a:t>Building Out</a:t>
          </a:r>
        </a:p>
      </dsp:txBody>
      <dsp:txXfrm>
        <a:off x="0" y="0"/>
        <a:ext cx="2270760" cy="5029199"/>
      </dsp:txXfrm>
    </dsp:sp>
    <dsp:sp modelId="{A7F7422B-55DB-4837-A254-2F416FB9AE7C}">
      <dsp:nvSpPr>
        <dsp:cNvPr id="0" name=""/>
        <dsp:cNvSpPr/>
      </dsp:nvSpPr>
      <dsp:spPr>
        <a:xfrm>
          <a:off x="2441067" y="47394"/>
          <a:ext cx="8912733" cy="947886"/>
        </a:xfrm>
        <a:prstGeom prst="rect">
          <a:avLst/>
        </a:prstGeom>
        <a:solidFill>
          <a:srgbClr val="262F4F"/>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solidFill>
                <a:schemeClr val="bg1"/>
              </a:solidFill>
            </a:rPr>
            <a:t>FirstNet is a 25-year commitment</a:t>
          </a:r>
        </a:p>
      </dsp:txBody>
      <dsp:txXfrm>
        <a:off x="2441067" y="47394"/>
        <a:ext cx="8912733" cy="947886"/>
      </dsp:txXfrm>
    </dsp:sp>
    <dsp:sp modelId="{108D5EB1-C8DE-4139-8B33-35397215B1EE}">
      <dsp:nvSpPr>
        <dsp:cNvPr id="0" name=""/>
        <dsp:cNvSpPr/>
      </dsp:nvSpPr>
      <dsp:spPr>
        <a:xfrm>
          <a:off x="2270760" y="995280"/>
          <a:ext cx="9083040" cy="0"/>
        </a:xfrm>
        <a:prstGeom prst="line">
          <a:avLst/>
        </a:prstGeom>
        <a:noFill/>
        <a:ln w="6350" cap="flat" cmpd="sng" algn="ctr">
          <a:solidFill>
            <a:schemeClr val="accent3">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38DAA03F-8E06-4FA1-AF8C-6199D9CF598F}">
      <dsp:nvSpPr>
        <dsp:cNvPr id="0" name=""/>
        <dsp:cNvSpPr/>
      </dsp:nvSpPr>
      <dsp:spPr>
        <a:xfrm>
          <a:off x="2441067" y="1042674"/>
          <a:ext cx="8912733" cy="947886"/>
        </a:xfrm>
        <a:prstGeom prst="rect">
          <a:avLst/>
        </a:prstGeom>
        <a:solidFill>
          <a:srgbClr val="262F4F"/>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solidFill>
                <a:schemeClr val="bg1"/>
              </a:solidFill>
            </a:rPr>
            <a:t>Rural and Urban built out concurrently</a:t>
          </a:r>
        </a:p>
      </dsp:txBody>
      <dsp:txXfrm>
        <a:off x="2441067" y="1042674"/>
        <a:ext cx="8912733" cy="947886"/>
      </dsp:txXfrm>
    </dsp:sp>
    <dsp:sp modelId="{19CB9D55-3113-4CA7-8D76-8035FEA34A68}">
      <dsp:nvSpPr>
        <dsp:cNvPr id="0" name=""/>
        <dsp:cNvSpPr/>
      </dsp:nvSpPr>
      <dsp:spPr>
        <a:xfrm>
          <a:off x="2270760" y="1990561"/>
          <a:ext cx="9083040" cy="0"/>
        </a:xfrm>
        <a:prstGeom prst="line">
          <a:avLst/>
        </a:prstGeom>
        <a:noFill/>
        <a:ln w="6350" cap="flat" cmpd="sng" algn="ctr">
          <a:solidFill>
            <a:schemeClr val="accent3">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D60C1355-B502-4433-AC4F-5BDC513E76D8}">
      <dsp:nvSpPr>
        <dsp:cNvPr id="0" name=""/>
        <dsp:cNvSpPr/>
      </dsp:nvSpPr>
      <dsp:spPr>
        <a:xfrm>
          <a:off x="2441067" y="2037955"/>
          <a:ext cx="8912733" cy="947886"/>
        </a:xfrm>
        <a:prstGeom prst="rect">
          <a:avLst/>
        </a:prstGeom>
        <a:solidFill>
          <a:srgbClr val="262F4F"/>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solidFill>
                <a:schemeClr val="bg1"/>
              </a:solidFill>
            </a:rPr>
            <a:t>NTIA grant funds for Opt-out will only cover a small amount – State or vendor would fund the balance</a:t>
          </a:r>
        </a:p>
      </dsp:txBody>
      <dsp:txXfrm>
        <a:off x="2441067" y="2037955"/>
        <a:ext cx="8912733" cy="947886"/>
      </dsp:txXfrm>
    </dsp:sp>
    <dsp:sp modelId="{788BCE5C-0C67-4E29-B96C-15905D5D6F6B}">
      <dsp:nvSpPr>
        <dsp:cNvPr id="0" name=""/>
        <dsp:cNvSpPr/>
      </dsp:nvSpPr>
      <dsp:spPr>
        <a:xfrm>
          <a:off x="2270760" y="2985841"/>
          <a:ext cx="9083040" cy="0"/>
        </a:xfrm>
        <a:prstGeom prst="line">
          <a:avLst/>
        </a:prstGeom>
        <a:noFill/>
        <a:ln w="6350" cap="flat" cmpd="sng" algn="ctr">
          <a:solidFill>
            <a:schemeClr val="accent3">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9DFE8B62-E668-4A97-9704-FAF705DD7C25}">
      <dsp:nvSpPr>
        <dsp:cNvPr id="0" name=""/>
        <dsp:cNvSpPr/>
      </dsp:nvSpPr>
      <dsp:spPr>
        <a:xfrm>
          <a:off x="2441067" y="3033236"/>
          <a:ext cx="8912733" cy="947886"/>
        </a:xfrm>
        <a:prstGeom prst="rect">
          <a:avLst/>
        </a:prstGeom>
        <a:solidFill>
          <a:srgbClr val="262F4F"/>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solidFill>
                <a:schemeClr val="bg1"/>
              </a:solidFill>
            </a:rPr>
            <a:t>Any revenue the State gains from opting-out must be invested in the RAN (can not fund other projects)</a:t>
          </a:r>
        </a:p>
      </dsp:txBody>
      <dsp:txXfrm>
        <a:off x="2441067" y="3033236"/>
        <a:ext cx="8912733" cy="947886"/>
      </dsp:txXfrm>
    </dsp:sp>
    <dsp:sp modelId="{3837AA1F-BFBC-4437-9E18-B8FC7086196E}">
      <dsp:nvSpPr>
        <dsp:cNvPr id="0" name=""/>
        <dsp:cNvSpPr/>
      </dsp:nvSpPr>
      <dsp:spPr>
        <a:xfrm>
          <a:off x="2270760" y="3981122"/>
          <a:ext cx="9083040" cy="0"/>
        </a:xfrm>
        <a:prstGeom prst="line">
          <a:avLst/>
        </a:prstGeom>
        <a:noFill/>
        <a:ln w="6350" cap="flat" cmpd="sng" algn="ctr">
          <a:solidFill>
            <a:schemeClr val="accent3">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9E72045B-EAA6-4E60-A8B5-8E7C86254651}">
      <dsp:nvSpPr>
        <dsp:cNvPr id="0" name=""/>
        <dsp:cNvSpPr/>
      </dsp:nvSpPr>
      <dsp:spPr>
        <a:xfrm>
          <a:off x="2441067" y="4028516"/>
          <a:ext cx="8912733" cy="947886"/>
        </a:xfrm>
        <a:prstGeom prst="rect">
          <a:avLst/>
        </a:prstGeom>
        <a:solidFill>
          <a:srgbClr val="262F4F"/>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solidFill>
                <a:schemeClr val="bg1"/>
              </a:solidFill>
            </a:rPr>
            <a:t>FirstNet will charge a spectrum and core usage fee if opting-out</a:t>
          </a:r>
        </a:p>
      </dsp:txBody>
      <dsp:txXfrm>
        <a:off x="2441067" y="4028516"/>
        <a:ext cx="8912733" cy="947886"/>
      </dsp:txXfrm>
    </dsp:sp>
    <dsp:sp modelId="{FD9B5377-87BE-4F5C-9F81-6745C07293BD}">
      <dsp:nvSpPr>
        <dsp:cNvPr id="0" name=""/>
        <dsp:cNvSpPr/>
      </dsp:nvSpPr>
      <dsp:spPr>
        <a:xfrm>
          <a:off x="2270760" y="4976403"/>
          <a:ext cx="9083040" cy="0"/>
        </a:xfrm>
        <a:prstGeom prst="line">
          <a:avLst/>
        </a:prstGeom>
        <a:noFill/>
        <a:ln w="6350" cap="flat" cmpd="sng" algn="ctr">
          <a:solidFill>
            <a:schemeClr val="accent3">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pPr/>
              <a:t>05-Oct-2017</a:t>
            </a:fld>
            <a:endParaRPr dirty="0"/>
          </a:p>
        </p:txBody>
      </p:sp>
      <p:sp>
        <p:nvSpPr>
          <p:cNvPr id="4" name="Footer Placeholder 3"/>
          <p:cNvSpPr>
            <a:spLocks noGrp="1"/>
          </p:cNvSpPr>
          <p:nvPr>
            <p:ph type="ftr" sz="quarter" idx="2"/>
          </p:nvPr>
        </p:nvSpPr>
        <p:spPr>
          <a:xfrm>
            <a:off x="1" y="8829969"/>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9" y="8829969"/>
            <a:ext cx="3037840" cy="466433"/>
          </a:xfrm>
          <a:prstGeom prst="rect">
            <a:avLst/>
          </a:prstGeom>
        </p:spPr>
        <p:txBody>
          <a:bodyPr vert="horz" lIns="93177" tIns="46589" rIns="93177" bIns="46589" rtlCol="0" anchor="b"/>
          <a:lstStyle>
            <a:lvl1pPr algn="r">
              <a:defRPr sz="1200"/>
            </a:lvl1pPr>
          </a:lstStyle>
          <a:p>
            <a:fld id="{7BAE14B8-3CC9-472D-9BC5-A84D80684DE2}" type="slidenum">
              <a:rPr/>
              <a:p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pPr/>
              <a:t>05-Oct-2017</a:t>
            </a:fld>
            <a:endParaRPr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1" y="4473895"/>
            <a:ext cx="5608320" cy="3137535"/>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7FB667E1-E601-4AAF-B95C-B25720D70A60}" type="slidenum">
              <a:rPr/>
              <a:p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solidFill>
                  <a:srgbClr val="363D3D"/>
                </a:solidFill>
              </a:rPr>
              <a:pPr/>
              <a:t>1</a:t>
            </a:fld>
            <a:endParaRPr lang="en-US">
              <a:solidFill>
                <a:srgbClr val="363D3D"/>
              </a:solidFill>
            </a:endParaRPr>
          </a:p>
        </p:txBody>
      </p:sp>
    </p:spTree>
    <p:extLst>
      <p:ext uri="{BB962C8B-B14F-4D97-AF65-F5344CB8AC3E}">
        <p14:creationId xmlns:p14="http://schemas.microsoft.com/office/powerpoint/2010/main" val="274833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2</a:t>
            </a:fld>
            <a:endParaRPr lang="en-US" dirty="0"/>
          </a:p>
        </p:txBody>
      </p:sp>
    </p:spTree>
    <p:extLst>
      <p:ext uri="{BB962C8B-B14F-4D97-AF65-F5344CB8AC3E}">
        <p14:creationId xmlns:p14="http://schemas.microsoft.com/office/powerpoint/2010/main" val="149549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3</a:t>
            </a:fld>
            <a:endParaRPr lang="en-US" dirty="0"/>
          </a:p>
        </p:txBody>
      </p:sp>
    </p:spTree>
    <p:extLst>
      <p:ext uri="{BB962C8B-B14F-4D97-AF65-F5344CB8AC3E}">
        <p14:creationId xmlns:p14="http://schemas.microsoft.com/office/powerpoint/2010/main" val="334611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4</a:t>
            </a:fld>
            <a:endParaRPr lang="en-US" dirty="0"/>
          </a:p>
        </p:txBody>
      </p:sp>
    </p:spTree>
    <p:extLst>
      <p:ext uri="{BB962C8B-B14F-4D97-AF65-F5344CB8AC3E}">
        <p14:creationId xmlns:p14="http://schemas.microsoft.com/office/powerpoint/2010/main" val="94445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5</a:t>
            </a:fld>
            <a:endParaRPr lang="en-US" dirty="0"/>
          </a:p>
        </p:txBody>
      </p:sp>
    </p:spTree>
    <p:extLst>
      <p:ext uri="{BB962C8B-B14F-4D97-AF65-F5344CB8AC3E}">
        <p14:creationId xmlns:p14="http://schemas.microsoft.com/office/powerpoint/2010/main" val="184822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7</a:t>
            </a:fld>
            <a:endParaRPr lang="en-US" dirty="0"/>
          </a:p>
        </p:txBody>
      </p:sp>
    </p:spTree>
    <p:extLst>
      <p:ext uri="{BB962C8B-B14F-4D97-AF65-F5344CB8AC3E}">
        <p14:creationId xmlns:p14="http://schemas.microsoft.com/office/powerpoint/2010/main" val="394086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8</a:t>
            </a:fld>
            <a:endParaRPr lang="en-US" dirty="0"/>
          </a:p>
        </p:txBody>
      </p:sp>
    </p:spTree>
    <p:extLst>
      <p:ext uri="{BB962C8B-B14F-4D97-AF65-F5344CB8AC3E}">
        <p14:creationId xmlns:p14="http://schemas.microsoft.com/office/powerpoint/2010/main" val="196453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13</a:t>
            </a:fld>
            <a:endParaRPr lang="en-US" dirty="0"/>
          </a:p>
        </p:txBody>
      </p:sp>
    </p:spTree>
    <p:extLst>
      <p:ext uri="{BB962C8B-B14F-4D97-AF65-F5344CB8AC3E}">
        <p14:creationId xmlns:p14="http://schemas.microsoft.com/office/powerpoint/2010/main" val="2740523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solidFill>
                <a:srgbClr val="E5E8E8"/>
              </a:solidFill>
            </a:endParaRPr>
          </a:p>
        </p:txBody>
      </p:sp>
      <p:sp>
        <p:nvSpPr>
          <p:cNvPr id="5" name="Footer Placeholder 4"/>
          <p:cNvSpPr>
            <a:spLocks noGrp="1"/>
          </p:cNvSpPr>
          <p:nvPr>
            <p:ph type="ftr" sz="quarter" idx="11"/>
          </p:nvPr>
        </p:nvSpPr>
        <p:spPr/>
        <p:txBody>
          <a:bodyPr/>
          <a:lstStyle>
            <a:lvl1pPr>
              <a:defRPr b="1"/>
            </a:lvl1p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324681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dirty="0">
              <a:solidFill>
                <a:srgbClr val="263050"/>
              </a:solidFill>
            </a:endParaRPr>
          </a:p>
        </p:txBody>
      </p:sp>
      <p:sp>
        <p:nvSpPr>
          <p:cNvPr id="6" name="Footer Placeholder 5"/>
          <p:cNvSpPr>
            <a:spLocks noGrp="1"/>
          </p:cNvSpPr>
          <p:nvPr>
            <p:ph type="ftr" sz="quarter" idx="11"/>
          </p:nvPr>
        </p:nvSpPr>
        <p:spPr/>
        <p:txBody>
          <a:bodyPr/>
          <a:lstStyle>
            <a:lvl1pPr>
              <a:defRPr b="1"/>
            </a:lvl1pPr>
          </a:lstStyle>
          <a:p>
            <a:r>
              <a:rPr lang="en-US" dirty="0">
                <a:solidFill>
                  <a:srgbClr val="E5E8E8"/>
                </a:solidFill>
              </a:rPr>
              <a:t>OFFICE OF INFORMATION TECHNOLOGY SERVICES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solidFill>
                  <a:srgbClr val="263050"/>
                </a:solidFill>
              </a:rPr>
              <a:pPr/>
              <a:t>‹#›</a:t>
            </a:fld>
            <a:endParaRPr lang="en-US" dirty="0">
              <a:solidFill>
                <a:srgbClr val="263050"/>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spTree>
    <p:extLst>
      <p:ext uri="{BB962C8B-B14F-4D97-AF65-F5344CB8AC3E}">
        <p14:creationId xmlns:p14="http://schemas.microsoft.com/office/powerpoint/2010/main" val="331968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E5E8E8"/>
              </a:solidFill>
            </a:endParaRPr>
          </a:p>
        </p:txBody>
      </p:sp>
      <p:sp>
        <p:nvSpPr>
          <p:cNvPr id="6" name="Footer Placeholder 5"/>
          <p:cNvSpPr>
            <a:spLocks noGrp="1"/>
          </p:cNvSpPr>
          <p:nvPr>
            <p:ph type="ftr" sz="quarter" idx="11"/>
          </p:nvPr>
        </p:nvSpPr>
        <p:spPr/>
        <p:txBody>
          <a:bodyPr/>
          <a:lstStyle>
            <a:lvl1pPr>
              <a:defRPr>
                <a:solidFill>
                  <a:srgbClr val="262F4F"/>
                </a:solidFill>
              </a:defRPr>
            </a:lvl1pPr>
          </a:lstStyle>
          <a:p>
            <a:r>
              <a:rPr lang="en-US" dirty="0"/>
              <a:t>OFFICE OF INFORMATION TECHNOLOGY SERVICES – Office of Digital Infrastructure</a:t>
            </a:r>
          </a:p>
        </p:txBody>
      </p:sp>
      <p:sp>
        <p:nvSpPr>
          <p:cNvPr id="7" name="Slide Number Placeholder 6"/>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spTree>
    <p:extLst>
      <p:ext uri="{BB962C8B-B14F-4D97-AF65-F5344CB8AC3E}">
        <p14:creationId xmlns:p14="http://schemas.microsoft.com/office/powerpoint/2010/main" val="371389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solidFill>
                <a:srgbClr val="E5E8E8"/>
              </a:solidFill>
            </a:endParaRPr>
          </a:p>
        </p:txBody>
      </p:sp>
      <p:sp>
        <p:nvSpPr>
          <p:cNvPr id="5" name="Footer Placeholder 4"/>
          <p:cNvSpPr>
            <a:spLocks noGrp="1"/>
          </p:cNvSpPr>
          <p:nvPr>
            <p:ph type="ftr" sz="quarter" idx="11"/>
          </p:nvPr>
        </p:nvSpPr>
        <p:spPr/>
        <p:txBody>
          <a:body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386135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solidFill>
                <a:srgbClr val="E5E8E8"/>
              </a:solidFill>
            </a:endParaRPr>
          </a:p>
        </p:txBody>
      </p:sp>
      <p:sp>
        <p:nvSpPr>
          <p:cNvPr id="5" name="Footer Placeholder 4"/>
          <p:cNvSpPr>
            <a:spLocks noGrp="1"/>
          </p:cNvSpPr>
          <p:nvPr>
            <p:ph type="ftr" sz="quarter" idx="11"/>
          </p:nvPr>
        </p:nvSpPr>
        <p:spPr/>
        <p:txBody>
          <a:body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spTree>
    <p:extLst>
      <p:ext uri="{BB962C8B-B14F-4D97-AF65-F5344CB8AC3E}">
        <p14:creationId xmlns:p14="http://schemas.microsoft.com/office/powerpoint/2010/main" val="399177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8875776" y="6533388"/>
            <a:ext cx="960120" cy="237744"/>
          </a:xfrm>
        </p:spPr>
        <p:txBody>
          <a:bodyPr/>
          <a:lstStyle/>
          <a:p>
            <a:endParaRPr lang="en-US" dirty="0">
              <a:solidFill>
                <a:srgbClr val="E5E8E8"/>
              </a:solidFill>
            </a:endParaRPr>
          </a:p>
        </p:txBody>
      </p:sp>
      <p:sp>
        <p:nvSpPr>
          <p:cNvPr id="3" name="Footer Placeholder 3"/>
          <p:cNvSpPr>
            <a:spLocks noGrp="1"/>
          </p:cNvSpPr>
          <p:nvPr>
            <p:ph type="ftr" sz="quarter" idx="11"/>
          </p:nvPr>
        </p:nvSpPr>
        <p:spPr>
          <a:xfrm>
            <a:off x="1341120" y="6533388"/>
            <a:ext cx="7159752" cy="237744"/>
          </a:xfrm>
        </p:spPr>
        <p:txBody>
          <a:bodyPr/>
          <a:lstStyle/>
          <a:p>
            <a:r>
              <a:rPr lang="en-US" dirty="0">
                <a:solidFill>
                  <a:srgbClr val="E5E8E8"/>
                </a:solidFill>
              </a:rPr>
              <a:t>OFFICE OF INFORMATION TECHNOLOGY SERVICES – Office of Digital Infrastructure</a:t>
            </a:r>
          </a:p>
        </p:txBody>
      </p:sp>
      <p:sp>
        <p:nvSpPr>
          <p:cNvPr id="4" name="Slide Number Placeholder 4"/>
          <p:cNvSpPr>
            <a:spLocks noGrp="1"/>
          </p:cNvSpPr>
          <p:nvPr>
            <p:ph type="sldNum" sz="quarter" idx="12"/>
          </p:nvPr>
        </p:nvSpPr>
        <p:spPr>
          <a:xfrm>
            <a:off x="10210800" y="6533388"/>
            <a:ext cx="640080" cy="237744"/>
          </a:xfrm>
        </p:spPr>
        <p:txBody>
          <a:bodyPr/>
          <a:lstStyle/>
          <a:p>
            <a:fld id="{CA8D9AD5-F248-4919-864A-CFD76CC027D6}" type="slidenum">
              <a:rPr lang="en-US" smtClean="0">
                <a:solidFill>
                  <a:srgbClr val="E5E8E8"/>
                </a:solidFill>
              </a:rPr>
              <a:pPr/>
              <a:t>‹#›</a:t>
            </a:fld>
            <a:endParaRPr lang="en-US" dirty="0">
              <a:solidFill>
                <a:srgbClr val="E5E8E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77680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E5E8E8"/>
              </a:solidFill>
            </a:endParaRPr>
          </a:p>
        </p:txBody>
      </p:sp>
      <p:sp>
        <p:nvSpPr>
          <p:cNvPr id="4" name="Footer Placeholder 3"/>
          <p:cNvSpPr>
            <a:spLocks noGrp="1"/>
          </p:cNvSpPr>
          <p:nvPr>
            <p:ph type="ftr" sz="quarter" idx="11"/>
          </p:nvPr>
        </p:nvSpPr>
        <p:spPr/>
        <p:txBody>
          <a:bodyPr/>
          <a:lstStyle/>
          <a:p>
            <a:r>
              <a:rPr lang="en-US" dirty="0">
                <a:solidFill>
                  <a:srgbClr val="E5E8E8"/>
                </a:solidFill>
              </a:rPr>
              <a:t>OFFICE OF INFORMATION TECHNOLOGY SERVICES – Office of Digital Infrastructure</a:t>
            </a: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sp>
        <p:nvSpPr>
          <p:cNvPr id="6" name="Content Placeholder 2"/>
          <p:cNvSpPr>
            <a:spLocks noGrp="1"/>
          </p:cNvSpPr>
          <p:nvPr>
            <p:ph idx="1"/>
          </p:nvPr>
        </p:nvSpPr>
        <p:spPr>
          <a:xfrm>
            <a:off x="1341120" y="1511173"/>
            <a:ext cx="9509760" cy="4127627"/>
          </a:xfrm>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Text Placeholder 2"/>
          <p:cNvSpPr>
            <a:spLocks noGrp="1"/>
          </p:cNvSpPr>
          <p:nvPr>
            <p:ph type="body" idx="13"/>
          </p:nvPr>
        </p:nvSpPr>
        <p:spPr>
          <a:xfrm>
            <a:off x="1341120" y="762000"/>
            <a:ext cx="9509760" cy="766588"/>
          </a:xfrm>
        </p:spPr>
        <p:txBody>
          <a:bodyPr anchor="ctr">
            <a:normAutofit/>
          </a:bodyPr>
          <a:lstStyle>
            <a:lvl1pPr marL="0" indent="0">
              <a:spcBef>
                <a:spcPts val="0"/>
              </a:spcBef>
              <a:buNone/>
              <a:defRPr sz="2000" b="0" i="1" cap="none" baseline="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8795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endParaRPr dirty="0"/>
          </a:p>
        </p:txBody>
      </p:sp>
      <p:sp>
        <p:nvSpPr>
          <p:cNvPr id="3" name="Content Placeholder 2"/>
          <p:cNvSpPr>
            <a:spLocks noGrp="1"/>
          </p:cNvSpPr>
          <p:nvPr>
            <p:ph idx="1"/>
          </p:nvPr>
        </p:nvSpPr>
        <p:spPr>
          <a:xfrm>
            <a:off x="1341120" y="1317434"/>
            <a:ext cx="9509760" cy="4930966"/>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endParaRPr dirty="0">
              <a:solidFill>
                <a:srgbClr val="E5E8E8"/>
              </a:solidFill>
            </a:endParaRPr>
          </a:p>
        </p:txBody>
      </p:sp>
      <p:sp>
        <p:nvSpPr>
          <p:cNvPr id="5" name="Footer Placeholder 4"/>
          <p:cNvSpPr>
            <a:spLocks noGrp="1"/>
          </p:cNvSpPr>
          <p:nvPr>
            <p:ph type="ftr" sz="quarter" idx="11"/>
          </p:nvPr>
        </p:nvSpPr>
        <p:spPr/>
        <p:txBody>
          <a:body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
        <p:nvSpPr>
          <p:cNvPr id="7" name="Text Placeholder 2"/>
          <p:cNvSpPr>
            <a:spLocks noGrp="1"/>
          </p:cNvSpPr>
          <p:nvPr>
            <p:ph type="body" idx="13"/>
          </p:nvPr>
        </p:nvSpPr>
        <p:spPr>
          <a:xfrm>
            <a:off x="1341120" y="543498"/>
            <a:ext cx="9509760" cy="766588"/>
          </a:xfrm>
        </p:spPr>
        <p:txBody>
          <a:bodyPr anchor="ctr">
            <a:normAutofit/>
          </a:bodyPr>
          <a:lstStyle>
            <a:lvl1pPr marL="0" indent="0">
              <a:spcBef>
                <a:spcPts val="0"/>
              </a:spcBef>
              <a:buNone/>
              <a:defRPr sz="2400" b="0" i="1" cap="none" baseline="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23564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dirty="0"/>
          </a:p>
        </p:txBody>
      </p:sp>
      <p:sp>
        <p:nvSpPr>
          <p:cNvPr id="3" name="Content Placeholder 2"/>
          <p:cNvSpPr>
            <a:spLocks noGrp="1"/>
          </p:cNvSpPr>
          <p:nvPr>
            <p:ph sz="half" idx="1"/>
          </p:nvPr>
        </p:nvSpPr>
        <p:spPr>
          <a:xfrm>
            <a:off x="1341120" y="1317434"/>
            <a:ext cx="4572000" cy="4930966"/>
          </a:xfrm>
        </p:spPr>
        <p:txBody>
          <a:bodyPr>
            <a:normAutofit/>
          </a:bodyPr>
          <a:lstStyle>
            <a:lvl1pPr>
              <a:defRPr sz="2800">
                <a:solidFill>
                  <a:schemeClr val="tx2"/>
                </a:solidFill>
              </a:defRPr>
            </a:lvl1pPr>
            <a:lvl2pPr>
              <a:defRPr sz="24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78880" y="1317434"/>
            <a:ext cx="4572000" cy="4930966"/>
          </a:xfrm>
        </p:spPr>
        <p:txBody>
          <a:bodyPr>
            <a:normAutofit/>
          </a:bodyPr>
          <a:lstStyle>
            <a:lvl1pPr>
              <a:defRPr sz="2800">
                <a:solidFill>
                  <a:schemeClr val="tx2"/>
                </a:solidFill>
              </a:defRPr>
            </a:lvl1pPr>
            <a:lvl2pPr>
              <a:defRPr sz="24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9" name="Text Placeholder 2"/>
          <p:cNvSpPr>
            <a:spLocks noGrp="1"/>
          </p:cNvSpPr>
          <p:nvPr>
            <p:ph type="body" idx="13"/>
          </p:nvPr>
        </p:nvSpPr>
        <p:spPr>
          <a:xfrm>
            <a:off x="1341120" y="543498"/>
            <a:ext cx="9509760" cy="766588"/>
          </a:xfrm>
        </p:spPr>
        <p:txBody>
          <a:bodyPr anchor="ctr">
            <a:normAutofit/>
          </a:bodyPr>
          <a:lstStyle>
            <a:lvl1pPr marL="0" indent="0">
              <a:spcBef>
                <a:spcPts val="0"/>
              </a:spcBef>
              <a:buNone/>
              <a:defRPr sz="2400" b="0" i="1" cap="none" baseline="0">
                <a:solidFill>
                  <a:srgbClr val="C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dirty="0">
              <a:solidFill>
                <a:srgbClr val="E5E8E8"/>
              </a:solidFill>
            </a:endParaRPr>
          </a:p>
        </p:txBody>
      </p:sp>
      <p:sp>
        <p:nvSpPr>
          <p:cNvPr id="7" name="Footer Placeholder 5"/>
          <p:cNvSpPr>
            <a:spLocks noGrp="1"/>
          </p:cNvSpPr>
          <p:nvPr>
            <p:ph type="ftr" sz="quarter" idx="15"/>
          </p:nvPr>
        </p:nvSpPr>
        <p:spPr/>
        <p:txBody>
          <a:bodyPr/>
          <a:lstStyle>
            <a:lvl1pPr>
              <a:defRPr/>
            </a:lvl1pPr>
          </a:lstStyle>
          <a:p>
            <a:r>
              <a:rPr lang="en-US" dirty="0">
                <a:solidFill>
                  <a:srgbClr val="E5E8E8"/>
                </a:solidFill>
              </a:rPr>
              <a:t>OFFICE OF INFORMATION TECHNOLOGY SERVICES – Office of Digital Infrastructure</a:t>
            </a:r>
          </a:p>
        </p:txBody>
      </p:sp>
      <p:sp>
        <p:nvSpPr>
          <p:cNvPr id="8" name="Slide Number Placeholder 6"/>
          <p:cNvSpPr>
            <a:spLocks noGrp="1"/>
          </p:cNvSpPr>
          <p:nvPr>
            <p:ph type="sldNum" sz="quarter" idx="16"/>
          </p:nvPr>
        </p:nvSpPr>
        <p:spPr/>
        <p:txBody>
          <a:bodyPr/>
          <a:lstStyle>
            <a:lvl1pPr>
              <a:defRPr/>
            </a:lvl1pPr>
          </a:lstStyle>
          <a:p>
            <a:pPr>
              <a:defRPr/>
            </a:pPr>
            <a:fld id="{0131BA84-CAFF-45F5-8563-9325AFC297F0}" type="slidenum">
              <a:rPr>
                <a:solidFill>
                  <a:srgbClr val="E5E8E8"/>
                </a:solidFill>
              </a:rPr>
              <a:pPr>
                <a:defRPr/>
              </a:pPr>
              <a:t>‹#›</a:t>
            </a:fld>
            <a:endParaRPr dirty="0">
              <a:solidFill>
                <a:srgbClr val="E5E8E8"/>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325136567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endParaRPr dirty="0"/>
          </a:p>
        </p:txBody>
      </p:sp>
      <p:sp>
        <p:nvSpPr>
          <p:cNvPr id="3" name="Content Placeholder 2"/>
          <p:cNvSpPr>
            <a:spLocks noGrp="1"/>
          </p:cNvSpPr>
          <p:nvPr>
            <p:ph idx="1"/>
          </p:nvPr>
        </p:nvSpPr>
        <p:spPr>
          <a:xfrm>
            <a:off x="1341120" y="1317434"/>
            <a:ext cx="9509760" cy="4930966"/>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Text Placeholder 2"/>
          <p:cNvSpPr>
            <a:spLocks noGrp="1"/>
          </p:cNvSpPr>
          <p:nvPr>
            <p:ph type="body" idx="13"/>
          </p:nvPr>
        </p:nvSpPr>
        <p:spPr>
          <a:xfrm>
            <a:off x="1341120" y="543498"/>
            <a:ext cx="9509760" cy="766588"/>
          </a:xfrm>
        </p:spPr>
        <p:txBody>
          <a:bodyPr anchor="ctr">
            <a:normAutofit/>
          </a:bodyPr>
          <a:lstStyle>
            <a:lvl1pPr marL="0" indent="0">
              <a:spcBef>
                <a:spcPts val="0"/>
              </a:spcBef>
              <a:buNone/>
              <a:defRPr sz="2400" b="0" i="1" cap="none" baseline="0">
                <a:solidFill>
                  <a:srgbClr val="C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dirty="0">
              <a:solidFill>
                <a:srgbClr val="E5E8E8"/>
              </a:solidFill>
            </a:endParaRPr>
          </a:p>
        </p:txBody>
      </p:sp>
      <p:sp>
        <p:nvSpPr>
          <p:cNvPr id="6" name="Footer Placeholder 4"/>
          <p:cNvSpPr>
            <a:spLocks noGrp="1"/>
          </p:cNvSpPr>
          <p:nvPr>
            <p:ph type="ftr" sz="quarter" idx="15"/>
          </p:nvPr>
        </p:nvSpPr>
        <p:spPr/>
        <p:txBody>
          <a:bodyPr/>
          <a:lstStyle>
            <a:lvl1pPr>
              <a:defRPr/>
            </a:lvl1pPr>
          </a:lstStyle>
          <a:p>
            <a:r>
              <a:rPr lang="en-US" dirty="0">
                <a:solidFill>
                  <a:srgbClr val="E5E8E8"/>
                </a:solidFill>
              </a:rPr>
              <a:t>OFFICE OF INFORMATION TECHNOLOGY SERVICES – Digital Infrastructure Division</a:t>
            </a:r>
          </a:p>
        </p:txBody>
      </p:sp>
      <p:sp>
        <p:nvSpPr>
          <p:cNvPr id="8" name="Slide Number Placeholder 5"/>
          <p:cNvSpPr>
            <a:spLocks noGrp="1"/>
          </p:cNvSpPr>
          <p:nvPr>
            <p:ph type="sldNum" sz="quarter" idx="16"/>
          </p:nvPr>
        </p:nvSpPr>
        <p:spPr/>
        <p:txBody>
          <a:bodyPr/>
          <a:lstStyle>
            <a:lvl1pPr>
              <a:defRPr/>
            </a:lvl1pPr>
          </a:lstStyle>
          <a:p>
            <a:pPr>
              <a:defRPr/>
            </a:pPr>
            <a:fld id="{588DB585-B2DE-4559-9AF5-6DCD5997B216}" type="slidenum">
              <a:rPr>
                <a:solidFill>
                  <a:srgbClr val="E5E8E8"/>
                </a:solidFill>
              </a:rPr>
              <a:pPr>
                <a:defRPr/>
              </a:pPr>
              <a:t>‹#›</a:t>
            </a:fld>
            <a:endParaRPr dirty="0">
              <a:solidFill>
                <a:srgbClr val="E5E8E8"/>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309591053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endParaRPr dirty="0"/>
          </a:p>
        </p:txBody>
      </p:sp>
      <p:sp>
        <p:nvSpPr>
          <p:cNvPr id="3" name="Content Placeholder 2"/>
          <p:cNvSpPr>
            <a:spLocks noGrp="1"/>
          </p:cNvSpPr>
          <p:nvPr>
            <p:ph idx="1"/>
          </p:nvPr>
        </p:nvSpPr>
        <p:spPr>
          <a:xfrm>
            <a:off x="1341120" y="1317434"/>
            <a:ext cx="9509760" cy="4930966"/>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Text Placeholder 2"/>
          <p:cNvSpPr>
            <a:spLocks noGrp="1"/>
          </p:cNvSpPr>
          <p:nvPr>
            <p:ph type="body" idx="13"/>
          </p:nvPr>
        </p:nvSpPr>
        <p:spPr>
          <a:xfrm>
            <a:off x="1341120" y="543498"/>
            <a:ext cx="9509760" cy="766588"/>
          </a:xfrm>
        </p:spPr>
        <p:txBody>
          <a:bodyPr anchor="ctr">
            <a:normAutofit/>
          </a:bodyPr>
          <a:lstStyle>
            <a:lvl1pPr marL="0" indent="0">
              <a:spcBef>
                <a:spcPts val="0"/>
              </a:spcBef>
              <a:buNone/>
              <a:defRPr sz="2400" b="0" i="1" cap="none" baseline="0">
                <a:solidFill>
                  <a:srgbClr val="C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dirty="0">
              <a:solidFill>
                <a:srgbClr val="E5E8E8"/>
              </a:solidFill>
            </a:endParaRPr>
          </a:p>
        </p:txBody>
      </p:sp>
      <p:sp>
        <p:nvSpPr>
          <p:cNvPr id="6" name="Footer Placeholder 4"/>
          <p:cNvSpPr>
            <a:spLocks noGrp="1"/>
          </p:cNvSpPr>
          <p:nvPr>
            <p:ph type="ftr" sz="quarter" idx="15"/>
          </p:nvPr>
        </p:nvSpPr>
        <p:spPr/>
        <p:txBody>
          <a:bodyPr/>
          <a:lstStyle>
            <a:lvl1pPr>
              <a:defRPr/>
            </a:lvl1pPr>
          </a:lstStyle>
          <a:p>
            <a:r>
              <a:rPr lang="en-US" dirty="0">
                <a:solidFill>
                  <a:srgbClr val="E5E8E8"/>
                </a:solidFill>
              </a:rPr>
              <a:t>OFFICE OF INFORMATION TECHNOLOGY SERVICES – Office of Digital Infrastructure</a:t>
            </a:r>
          </a:p>
        </p:txBody>
      </p:sp>
      <p:sp>
        <p:nvSpPr>
          <p:cNvPr id="8" name="Slide Number Placeholder 5"/>
          <p:cNvSpPr>
            <a:spLocks noGrp="1"/>
          </p:cNvSpPr>
          <p:nvPr>
            <p:ph type="sldNum" sz="quarter" idx="16"/>
          </p:nvPr>
        </p:nvSpPr>
        <p:spPr/>
        <p:txBody>
          <a:bodyPr/>
          <a:lstStyle>
            <a:lvl1pPr>
              <a:defRPr/>
            </a:lvl1pPr>
          </a:lstStyle>
          <a:p>
            <a:pPr>
              <a:defRPr/>
            </a:pPr>
            <a:fld id="{588DB585-B2DE-4559-9AF5-6DCD5997B216}" type="slidenum">
              <a:rPr>
                <a:solidFill>
                  <a:srgbClr val="E5E8E8"/>
                </a:solidFill>
              </a:rPr>
              <a:pPr>
                <a:defRPr/>
              </a:pPr>
              <a:t>‹#›</a:t>
            </a:fld>
            <a:endParaRPr dirty="0">
              <a:solidFill>
                <a:srgbClr val="E5E8E8"/>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13987356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E5E8E8"/>
              </a:solidFill>
            </a:endParaRPr>
          </a:p>
        </p:txBody>
      </p:sp>
      <p:sp>
        <p:nvSpPr>
          <p:cNvPr id="4" name="Footer Placeholder 3"/>
          <p:cNvSpPr>
            <a:spLocks noGrp="1"/>
          </p:cNvSpPr>
          <p:nvPr>
            <p:ph type="ftr" sz="quarter" idx="11"/>
          </p:nvPr>
        </p:nvSpPr>
        <p:spPr/>
        <p:txBody>
          <a:bodyPr/>
          <a:lstStyle>
            <a:lvl1pPr>
              <a:defRPr b="1"/>
            </a:lvl1pPr>
          </a:lstStyle>
          <a:p>
            <a:r>
              <a:rPr lang="en-US" dirty="0">
                <a:solidFill>
                  <a:srgbClr val="E5E8E8"/>
                </a:solidFill>
              </a:rPr>
              <a:t>OFFICE OF INFORMATION TECHNOLOGY SERVICES – Office of Digital Infrastructure</a:t>
            </a: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sp>
        <p:nvSpPr>
          <p:cNvPr id="6" name="Content Placeholder 2"/>
          <p:cNvSpPr>
            <a:spLocks noGrp="1"/>
          </p:cNvSpPr>
          <p:nvPr>
            <p:ph idx="1"/>
          </p:nvPr>
        </p:nvSpPr>
        <p:spPr>
          <a:xfrm>
            <a:off x="1341120" y="1511173"/>
            <a:ext cx="9509760" cy="4127627"/>
          </a:xfrm>
        </p:spPr>
        <p:txBody>
          <a:bodyPr/>
          <a:lstStyle>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Text Placeholder 2"/>
          <p:cNvSpPr>
            <a:spLocks noGrp="1"/>
          </p:cNvSpPr>
          <p:nvPr>
            <p:ph type="body" idx="13"/>
          </p:nvPr>
        </p:nvSpPr>
        <p:spPr>
          <a:xfrm>
            <a:off x="1341120" y="762000"/>
            <a:ext cx="9509760" cy="766588"/>
          </a:xfrm>
        </p:spPr>
        <p:txBody>
          <a:bodyPr anchor="ctr">
            <a:normAutofit/>
          </a:bodyPr>
          <a:lstStyle>
            <a:lvl1pPr marL="0" indent="0">
              <a:spcBef>
                <a:spcPts val="0"/>
              </a:spcBef>
              <a:buNone/>
              <a:defRPr sz="2000" b="0" i="1" cap="none" baseline="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7777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endParaRPr dirty="0"/>
          </a:p>
        </p:txBody>
      </p:sp>
      <p:sp>
        <p:nvSpPr>
          <p:cNvPr id="3" name="Content Placeholder 2"/>
          <p:cNvSpPr>
            <a:spLocks noGrp="1"/>
          </p:cNvSpPr>
          <p:nvPr>
            <p:ph idx="1"/>
          </p:nvPr>
        </p:nvSpPr>
        <p:spPr>
          <a:xfrm>
            <a:off x="1341120" y="1317434"/>
            <a:ext cx="9509760" cy="4930966"/>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Text Placeholder 2"/>
          <p:cNvSpPr>
            <a:spLocks noGrp="1"/>
          </p:cNvSpPr>
          <p:nvPr>
            <p:ph type="body" idx="13"/>
          </p:nvPr>
        </p:nvSpPr>
        <p:spPr>
          <a:xfrm>
            <a:off x="1341120" y="543498"/>
            <a:ext cx="9509760" cy="766588"/>
          </a:xfrm>
        </p:spPr>
        <p:txBody>
          <a:bodyPr anchor="ctr">
            <a:normAutofit/>
          </a:bodyPr>
          <a:lstStyle>
            <a:lvl1pPr marL="0" indent="0">
              <a:spcBef>
                <a:spcPts val="0"/>
              </a:spcBef>
              <a:buNone/>
              <a:defRPr sz="2400" b="0" i="1" cap="none" baseline="0">
                <a:solidFill>
                  <a:srgbClr val="C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dirty="0">
              <a:solidFill>
                <a:srgbClr val="E5E8E8"/>
              </a:solidFill>
            </a:endParaRPr>
          </a:p>
        </p:txBody>
      </p:sp>
      <p:sp>
        <p:nvSpPr>
          <p:cNvPr id="6" name="Footer Placeholder 4"/>
          <p:cNvSpPr>
            <a:spLocks noGrp="1"/>
          </p:cNvSpPr>
          <p:nvPr>
            <p:ph type="ftr" sz="quarter" idx="15"/>
          </p:nvPr>
        </p:nvSpPr>
        <p:spPr/>
        <p:txBody>
          <a:bodyPr/>
          <a:lstStyle>
            <a:lvl1pPr>
              <a:defRPr/>
            </a:lvl1pPr>
          </a:lstStyle>
          <a:p>
            <a:r>
              <a:rPr lang="en-US" dirty="0">
                <a:solidFill>
                  <a:srgbClr val="E5E8E8"/>
                </a:solidFill>
              </a:rPr>
              <a:t>OFFICE OF INFORMATION TECHNOLOGY SERVICES – Digital Infrastructure Division</a:t>
            </a:r>
          </a:p>
        </p:txBody>
      </p:sp>
      <p:sp>
        <p:nvSpPr>
          <p:cNvPr id="8" name="Slide Number Placeholder 5"/>
          <p:cNvSpPr>
            <a:spLocks noGrp="1"/>
          </p:cNvSpPr>
          <p:nvPr>
            <p:ph type="sldNum" sz="quarter" idx="16"/>
          </p:nvPr>
        </p:nvSpPr>
        <p:spPr/>
        <p:txBody>
          <a:bodyPr/>
          <a:lstStyle>
            <a:lvl1pPr>
              <a:defRPr/>
            </a:lvl1pPr>
          </a:lstStyle>
          <a:p>
            <a:pPr>
              <a:defRPr/>
            </a:pPr>
            <a:fld id="{588DB585-B2DE-4559-9AF5-6DCD5997B216}" type="slidenum">
              <a:rPr>
                <a:solidFill>
                  <a:srgbClr val="E5E8E8"/>
                </a:solidFill>
              </a:rPr>
              <a:pPr>
                <a:defRPr/>
              </a:pPr>
              <a:t>‹#›</a:t>
            </a:fld>
            <a:endParaRPr dirty="0">
              <a:solidFill>
                <a:srgbClr val="E5E8E8"/>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16410990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endParaRPr dirty="0"/>
          </a:p>
        </p:txBody>
      </p:sp>
      <p:sp>
        <p:nvSpPr>
          <p:cNvPr id="3" name="Content Placeholder 2"/>
          <p:cNvSpPr>
            <a:spLocks noGrp="1"/>
          </p:cNvSpPr>
          <p:nvPr>
            <p:ph idx="1"/>
          </p:nvPr>
        </p:nvSpPr>
        <p:spPr>
          <a:xfrm>
            <a:off x="1341120" y="1317434"/>
            <a:ext cx="9509760" cy="4930966"/>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Text Placeholder 2"/>
          <p:cNvSpPr>
            <a:spLocks noGrp="1"/>
          </p:cNvSpPr>
          <p:nvPr>
            <p:ph type="body" idx="13"/>
          </p:nvPr>
        </p:nvSpPr>
        <p:spPr>
          <a:xfrm>
            <a:off x="1341120" y="543498"/>
            <a:ext cx="9509760" cy="766588"/>
          </a:xfrm>
        </p:spPr>
        <p:txBody>
          <a:bodyPr anchor="ctr">
            <a:normAutofit/>
          </a:bodyPr>
          <a:lstStyle>
            <a:lvl1pPr marL="0" indent="0">
              <a:spcBef>
                <a:spcPts val="0"/>
              </a:spcBef>
              <a:buNone/>
              <a:defRPr sz="2400" b="0" i="1" cap="none" baseline="0">
                <a:solidFill>
                  <a:srgbClr val="C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dirty="0">
              <a:solidFill>
                <a:srgbClr val="E5E8E8"/>
              </a:solidFill>
            </a:endParaRPr>
          </a:p>
        </p:txBody>
      </p:sp>
      <p:sp>
        <p:nvSpPr>
          <p:cNvPr id="6" name="Footer Placeholder 4"/>
          <p:cNvSpPr>
            <a:spLocks noGrp="1"/>
          </p:cNvSpPr>
          <p:nvPr>
            <p:ph type="ftr" sz="quarter" idx="15"/>
          </p:nvPr>
        </p:nvSpPr>
        <p:spPr/>
        <p:txBody>
          <a:bodyPr/>
          <a:lstStyle>
            <a:lvl1pPr>
              <a:defRPr/>
            </a:lvl1pPr>
          </a:lstStyle>
          <a:p>
            <a:r>
              <a:rPr lang="en-US" dirty="0">
                <a:solidFill>
                  <a:srgbClr val="E5E8E8"/>
                </a:solidFill>
              </a:rPr>
              <a:t>OFFICE OF INFORMATION TECHNOLOGY SERVICES – Office of Digital Infrastructure</a:t>
            </a:r>
          </a:p>
        </p:txBody>
      </p:sp>
      <p:sp>
        <p:nvSpPr>
          <p:cNvPr id="8" name="Slide Number Placeholder 5"/>
          <p:cNvSpPr>
            <a:spLocks noGrp="1"/>
          </p:cNvSpPr>
          <p:nvPr>
            <p:ph type="sldNum" sz="quarter" idx="16"/>
          </p:nvPr>
        </p:nvSpPr>
        <p:spPr/>
        <p:txBody>
          <a:bodyPr/>
          <a:lstStyle>
            <a:lvl1pPr>
              <a:defRPr/>
            </a:lvl1pPr>
          </a:lstStyle>
          <a:p>
            <a:pPr>
              <a:defRPr/>
            </a:pPr>
            <a:fld id="{588DB585-B2DE-4559-9AF5-6DCD5997B216}" type="slidenum">
              <a:rPr>
                <a:solidFill>
                  <a:srgbClr val="E5E8E8"/>
                </a:solidFill>
              </a:rPr>
              <a:pPr>
                <a:defRPr/>
              </a:pPr>
              <a:t>‹#›</a:t>
            </a:fld>
            <a:endParaRPr dirty="0">
              <a:solidFill>
                <a:srgbClr val="E5E8E8"/>
              </a:solidFill>
            </a:endParaRPr>
          </a:p>
        </p:txBody>
      </p:sp>
    </p:spTree>
    <p:extLst>
      <p:ext uri="{BB962C8B-B14F-4D97-AF65-F5344CB8AC3E}">
        <p14:creationId xmlns:p14="http://schemas.microsoft.com/office/powerpoint/2010/main" val="126413614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endParaRPr dirty="0"/>
          </a:p>
        </p:txBody>
      </p:sp>
      <p:sp>
        <p:nvSpPr>
          <p:cNvPr id="3" name="Content Placeholder 2"/>
          <p:cNvSpPr>
            <a:spLocks noGrp="1"/>
          </p:cNvSpPr>
          <p:nvPr>
            <p:ph idx="1"/>
          </p:nvPr>
        </p:nvSpPr>
        <p:spPr>
          <a:xfrm>
            <a:off x="1341120" y="1317434"/>
            <a:ext cx="9509760" cy="4930966"/>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Text Placeholder 2"/>
          <p:cNvSpPr>
            <a:spLocks noGrp="1"/>
          </p:cNvSpPr>
          <p:nvPr>
            <p:ph type="body" idx="13"/>
          </p:nvPr>
        </p:nvSpPr>
        <p:spPr>
          <a:xfrm>
            <a:off x="1341120" y="543498"/>
            <a:ext cx="9509760" cy="766588"/>
          </a:xfrm>
        </p:spPr>
        <p:txBody>
          <a:bodyPr anchor="ctr">
            <a:normAutofit/>
          </a:bodyPr>
          <a:lstStyle>
            <a:lvl1pPr marL="0" indent="0">
              <a:spcBef>
                <a:spcPts val="0"/>
              </a:spcBef>
              <a:buNone/>
              <a:defRPr sz="2400" b="0" i="1" cap="none" baseline="0">
                <a:solidFill>
                  <a:srgbClr val="C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dirty="0">
              <a:solidFill>
                <a:srgbClr val="E5E8E8"/>
              </a:solidFill>
            </a:endParaRPr>
          </a:p>
        </p:txBody>
      </p:sp>
      <p:sp>
        <p:nvSpPr>
          <p:cNvPr id="6" name="Footer Placeholder 4"/>
          <p:cNvSpPr>
            <a:spLocks noGrp="1"/>
          </p:cNvSpPr>
          <p:nvPr>
            <p:ph type="ftr" sz="quarter" idx="15"/>
          </p:nvPr>
        </p:nvSpPr>
        <p:spPr/>
        <p:txBody>
          <a:bodyPr/>
          <a:lstStyle>
            <a:lvl1pPr>
              <a:defRPr/>
            </a:lvl1pPr>
          </a:lstStyle>
          <a:p>
            <a:r>
              <a:rPr lang="en-US" dirty="0">
                <a:solidFill>
                  <a:srgbClr val="E5E8E8"/>
                </a:solidFill>
              </a:rPr>
              <a:t>OFFICE OF INFORMATION TECHNOLOGY SERVICES – Digital Infrastructure Division</a:t>
            </a:r>
          </a:p>
        </p:txBody>
      </p:sp>
      <p:sp>
        <p:nvSpPr>
          <p:cNvPr id="8" name="Slide Number Placeholder 5"/>
          <p:cNvSpPr>
            <a:spLocks noGrp="1"/>
          </p:cNvSpPr>
          <p:nvPr>
            <p:ph type="sldNum" sz="quarter" idx="16"/>
          </p:nvPr>
        </p:nvSpPr>
        <p:spPr/>
        <p:txBody>
          <a:bodyPr/>
          <a:lstStyle>
            <a:lvl1pPr>
              <a:defRPr/>
            </a:lvl1pPr>
          </a:lstStyle>
          <a:p>
            <a:pPr>
              <a:defRPr/>
            </a:pPr>
            <a:fld id="{588DB585-B2DE-4559-9AF5-6DCD5997B216}" type="slidenum">
              <a:rPr>
                <a:solidFill>
                  <a:srgbClr val="E5E8E8"/>
                </a:solidFill>
              </a:rPr>
              <a:pPr>
                <a:defRPr/>
              </a:pPr>
              <a:t>‹#›</a:t>
            </a:fld>
            <a:endParaRPr dirty="0">
              <a:solidFill>
                <a:srgbClr val="E5E8E8"/>
              </a:solidFill>
            </a:endParaRPr>
          </a:p>
        </p:txBody>
      </p:sp>
    </p:spTree>
    <p:extLst>
      <p:ext uri="{BB962C8B-B14F-4D97-AF65-F5344CB8AC3E}">
        <p14:creationId xmlns:p14="http://schemas.microsoft.com/office/powerpoint/2010/main" val="333365928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 y="3424238"/>
            <a:ext cx="12230100" cy="3452812"/>
          </a:xfrm>
          <a:prstGeom prst="rect">
            <a:avLst/>
          </a:prstGeom>
          <a:solidFill>
            <a:schemeClr val="bg1"/>
          </a:solidFill>
          <a:ln w="3175">
            <a:noFill/>
            <a:miter lim="800000"/>
            <a:headEnd/>
            <a:tailEnd/>
          </a:ln>
          <a:effectLst/>
        </p:spPr>
        <p:txBody>
          <a:bodyPr lIns="0" tIns="0" rIns="0" bIns="0" anchor="ctr"/>
          <a:lstStyle/>
          <a:p>
            <a:pPr algn="ctr" eaLnBrk="0" fontAlgn="base" hangingPunct="0">
              <a:spcBef>
                <a:spcPct val="0"/>
              </a:spcBef>
              <a:spcAft>
                <a:spcPct val="0"/>
              </a:spcAft>
            </a:pPr>
            <a:endParaRPr lang="zh-SG" altLang="en-GB" sz="1400">
              <a:solidFill>
                <a:srgbClr val="000000"/>
              </a:solidFill>
              <a:ea typeface="SimSun"/>
              <a:cs typeface="SimSun"/>
            </a:endParaRPr>
          </a:p>
        </p:txBody>
      </p:sp>
      <p:sp>
        <p:nvSpPr>
          <p:cNvPr id="74755" name="Rectangle 3"/>
          <p:cNvSpPr>
            <a:spLocks noGrp="1" noChangeArrowheads="1"/>
          </p:cNvSpPr>
          <p:nvPr>
            <p:ph type="dt" sz="half" idx="2"/>
          </p:nvPr>
        </p:nvSpPr>
        <p:spPr bwMode="auto">
          <a:xfrm>
            <a:off x="7266517" y="6526214"/>
            <a:ext cx="4927600" cy="331787"/>
          </a:xfrm>
          <a:prstGeom prst="rect">
            <a:avLst/>
          </a:prstGeom>
          <a:noFill/>
          <a:ln w="12700">
            <a:miter lim="800000"/>
            <a:headEnd/>
            <a:tailEnd/>
          </a:ln>
        </p:spPr>
        <p:txBody>
          <a:bodyPr vert="horz" wrap="square" lIns="91440" tIns="45720" rIns="91440" bIns="45720" numCol="1" anchor="b" anchorCtr="0" compatLnSpc="1">
            <a:prstTxWarp prst="textNoShape">
              <a:avLst/>
            </a:prstTxWarp>
          </a:bodyPr>
          <a:lstStyle>
            <a:lvl1pPr algn="r" eaLnBrk="0" hangingPunct="0">
              <a:defRPr sz="1000">
                <a:ea typeface="SimSun"/>
                <a:cs typeface="SimSun"/>
              </a:defRPr>
            </a:lvl1pPr>
          </a:lstStyle>
          <a:p>
            <a:pPr fontAlgn="base">
              <a:spcBef>
                <a:spcPct val="0"/>
              </a:spcBef>
              <a:spcAft>
                <a:spcPct val="0"/>
              </a:spcAft>
            </a:pPr>
            <a:endParaRPr lang="en-US" altLang="zh-SG" dirty="0">
              <a:solidFill>
                <a:srgbClr val="000000"/>
              </a:solidFill>
            </a:endParaRPr>
          </a:p>
        </p:txBody>
      </p:sp>
      <p:sp>
        <p:nvSpPr>
          <p:cNvPr id="74756" name="Rectangle 4"/>
          <p:cNvSpPr>
            <a:spLocks noGrp="1" noChangeArrowheads="1"/>
          </p:cNvSpPr>
          <p:nvPr>
            <p:ph type="ftr" sz="quarter" idx="3"/>
          </p:nvPr>
        </p:nvSpPr>
        <p:spPr bwMode="auto">
          <a:xfrm>
            <a:off x="2117" y="6526214"/>
            <a:ext cx="4927600" cy="331787"/>
          </a:xfrm>
          <a:prstGeom prst="rect">
            <a:avLst/>
          </a:prstGeom>
          <a:noFill/>
          <a:ln w="12700">
            <a:miter lim="800000"/>
            <a:headEnd/>
            <a:tailEnd/>
          </a:ln>
        </p:spPr>
        <p:txBody>
          <a:bodyPr vert="horz" wrap="square" lIns="91440" tIns="45720" rIns="91440" bIns="45720" numCol="1" anchor="b" anchorCtr="0" compatLnSpc="1">
            <a:prstTxWarp prst="textNoShape">
              <a:avLst/>
            </a:prstTxWarp>
          </a:bodyPr>
          <a:lstStyle>
            <a:lvl1pPr algn="l" eaLnBrk="0" hangingPunct="0">
              <a:defRPr sz="1000">
                <a:ea typeface="SimSun"/>
                <a:cs typeface="SimSun"/>
              </a:defRPr>
            </a:lvl1pPr>
          </a:lstStyle>
          <a:p>
            <a:pPr fontAlgn="base">
              <a:spcBef>
                <a:spcPct val="0"/>
              </a:spcBef>
              <a:spcAft>
                <a:spcPct val="0"/>
              </a:spcAft>
            </a:pPr>
            <a:r>
              <a:rPr lang="en-US" altLang="zh-SG" dirty="0">
                <a:solidFill>
                  <a:srgbClr val="000000"/>
                </a:solidFill>
              </a:rPr>
              <a:t>OFFICE OF INFORMATION TECHNOLOGY SERVICES</a:t>
            </a:r>
          </a:p>
        </p:txBody>
      </p:sp>
      <p:sp>
        <p:nvSpPr>
          <p:cNvPr id="74757" name="Rectangle 5"/>
          <p:cNvSpPr>
            <a:spLocks noGrp="1" noChangeArrowheads="1"/>
          </p:cNvSpPr>
          <p:nvPr>
            <p:ph type="sldNum" sz="quarter" idx="4"/>
          </p:nvPr>
        </p:nvSpPr>
        <p:spPr>
          <a:xfrm>
            <a:off x="4929717" y="6515100"/>
            <a:ext cx="2336800" cy="342900"/>
          </a:xfrm>
          <a:noFill/>
        </p:spPr>
        <p:txBody>
          <a:bodyPr/>
          <a:lstStyle>
            <a:lvl1pPr>
              <a:defRPr/>
            </a:lvl1pPr>
          </a:lstStyle>
          <a:p>
            <a:fld id="{6532DE8B-3009-488C-AC0C-65DDD085E943}" type="slidenum">
              <a:rPr lang="en-US" altLang="zh-SG">
                <a:solidFill>
                  <a:srgbClr val="000000"/>
                </a:solidFill>
              </a:rPr>
              <a:pPr/>
              <a:t>‹#›</a:t>
            </a:fld>
            <a:br>
              <a:rPr lang="en-US" altLang="zh-SG" dirty="0">
                <a:solidFill>
                  <a:srgbClr val="000000"/>
                </a:solidFill>
              </a:rPr>
            </a:br>
            <a:endParaRPr lang="en-US" altLang="zh-SG" sz="800" dirty="0">
              <a:solidFill>
                <a:srgbClr val="000000"/>
              </a:solidFill>
            </a:endParaRPr>
          </a:p>
        </p:txBody>
      </p:sp>
      <p:sp>
        <p:nvSpPr>
          <p:cNvPr id="74758" name="Rectangle 6"/>
          <p:cNvSpPr>
            <a:spLocks noGrp="1" noChangeArrowheads="1"/>
          </p:cNvSpPr>
          <p:nvPr>
            <p:ph type="ctrTitle" sz="quarter"/>
          </p:nvPr>
        </p:nvSpPr>
        <p:spPr>
          <a:xfrm>
            <a:off x="3475567" y="4572000"/>
            <a:ext cx="8210551" cy="819150"/>
          </a:xfrm>
          <a:ln w="9525"/>
        </p:spPr>
        <p:txBody>
          <a:bodyPr tIns="44450" bIns="44450"/>
          <a:lstStyle>
            <a:lvl1pPr>
              <a:defRPr sz="3200"/>
            </a:lvl1pPr>
          </a:lstStyle>
          <a:p>
            <a:r>
              <a:rPr lang="en-US" altLang="zh-SG"/>
              <a:t>Click to insert presentation title</a:t>
            </a:r>
            <a:br>
              <a:rPr lang="en-US" altLang="zh-SG"/>
            </a:br>
            <a:r>
              <a:rPr lang="en-US"/>
              <a:t>Second line here</a:t>
            </a:r>
          </a:p>
        </p:txBody>
      </p:sp>
      <p:sp>
        <p:nvSpPr>
          <p:cNvPr id="74759" name="Rectangle 7"/>
          <p:cNvSpPr>
            <a:spLocks noGrp="1" noChangeArrowheads="1"/>
          </p:cNvSpPr>
          <p:nvPr>
            <p:ph type="subTitle" sz="quarter" idx="1"/>
          </p:nvPr>
        </p:nvSpPr>
        <p:spPr>
          <a:xfrm>
            <a:off x="3475567" y="5708651"/>
            <a:ext cx="8210551" cy="669925"/>
          </a:xfrm>
          <a:ln w="9525"/>
        </p:spPr>
        <p:txBody>
          <a:bodyPr tIns="0" bIns="0"/>
          <a:lstStyle>
            <a:lvl1pPr marL="0" indent="0">
              <a:buFont typeface="Wingdings" pitchFamily="2" charset="2"/>
              <a:buNone/>
              <a:defRPr sz="2400"/>
            </a:lvl1pPr>
          </a:lstStyle>
          <a:p>
            <a:endParaRPr lang="en-CA"/>
          </a:p>
        </p:txBody>
      </p:sp>
      <p:sp>
        <p:nvSpPr>
          <p:cNvPr id="74760" name="AC Half Banner"/>
          <p:cNvSpPr>
            <a:spLocks noChangeArrowheads="1"/>
          </p:cNvSpPr>
          <p:nvPr/>
        </p:nvSpPr>
        <p:spPr bwMode="auto">
          <a:xfrm>
            <a:off x="0" y="152400"/>
            <a:ext cx="12192000" cy="3657600"/>
          </a:xfrm>
          <a:prstGeom prst="rect">
            <a:avLst/>
          </a:prstGeom>
          <a:solidFill>
            <a:srgbClr val="000080"/>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sp>
        <p:nvSpPr>
          <p:cNvPr id="74761" name="AC Half Banner"/>
          <p:cNvSpPr>
            <a:spLocks noChangeArrowheads="1"/>
          </p:cNvSpPr>
          <p:nvPr/>
        </p:nvSpPr>
        <p:spPr bwMode="auto">
          <a:xfrm>
            <a:off x="0" y="0"/>
            <a:ext cx="12192000" cy="228600"/>
          </a:xfrm>
          <a:prstGeom prst="rect">
            <a:avLst/>
          </a:prstGeom>
          <a:solidFill>
            <a:schemeClr val="accent1"/>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sp>
        <p:nvSpPr>
          <p:cNvPr id="74762" name="Rectangle 10"/>
          <p:cNvSpPr>
            <a:spLocks noChangeArrowheads="1"/>
          </p:cNvSpPr>
          <p:nvPr/>
        </p:nvSpPr>
        <p:spPr bwMode="auto">
          <a:xfrm>
            <a:off x="6003635" y="-200055"/>
            <a:ext cx="184730" cy="400110"/>
          </a:xfrm>
          <a:prstGeom prst="rect">
            <a:avLst/>
          </a:prstGeom>
          <a:noFill/>
          <a:ln w="12700">
            <a:noFill/>
            <a:miter lim="800000"/>
            <a:headEnd type="none" w="sm" len="sm"/>
            <a:tailEnd type="none" w="sm" len="sm"/>
          </a:ln>
          <a:effectLst/>
        </p:spPr>
        <p:txBody>
          <a:bodyPr wrap="none" anchor="ctr">
            <a:spAutoFit/>
          </a:bodyPr>
          <a:lstStyle/>
          <a:p>
            <a:pPr algn="ctr" fontAlgn="base">
              <a:spcBef>
                <a:spcPct val="0"/>
              </a:spcBef>
              <a:spcAft>
                <a:spcPct val="0"/>
              </a:spcAft>
            </a:pPr>
            <a:endParaRPr lang="en-US" sz="2000" dirty="0">
              <a:solidFill>
                <a:srgbClr val="000000"/>
              </a:solidFill>
            </a:endParaRPr>
          </a:p>
        </p:txBody>
      </p:sp>
      <p:graphicFrame>
        <p:nvGraphicFramePr>
          <p:cNvPr id="74763" name="Object 11"/>
          <p:cNvGraphicFramePr>
            <a:graphicFrameLocks noChangeAspect="1"/>
          </p:cNvGraphicFramePr>
          <p:nvPr/>
        </p:nvGraphicFramePr>
        <p:xfrm>
          <a:off x="558800" y="4241801"/>
          <a:ext cx="1966384" cy="1444625"/>
        </p:xfrm>
        <a:graphic>
          <a:graphicData uri="http://schemas.openxmlformats.org/presentationml/2006/ole">
            <mc:AlternateContent xmlns:mc="http://schemas.openxmlformats.org/markup-compatibility/2006">
              <mc:Choice xmlns:v="urn:schemas-microsoft-com:vml" Requires="v">
                <p:oleObj spid="_x0000_s2314" name="Bitmap Image" r:id="rId3" imgW="4114286" imgH="4029637" progId="PBrush">
                  <p:embed/>
                </p:oleObj>
              </mc:Choice>
              <mc:Fallback>
                <p:oleObj name="Bitmap Image" r:id="rId3" imgW="4114286" imgH="402963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4241801"/>
                        <a:ext cx="1966384" cy="144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4582165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5356363-7414-4206-8ECC-1DBDF12198EB}"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348700554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9E5FA9A-413B-4826-B937-4DD94160F49D}"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299454388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784" y="1041400"/>
            <a:ext cx="54102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184" y="1041400"/>
            <a:ext cx="54102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04B8E9B-2844-4B30-ADF2-1518C9FB54A7}"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13613215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628C05B-925E-4D7A-BD5F-25F1881AA3E5}"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7040857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AA4858D9-51B6-4D44-8E11-DF64CEC63044}"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7205457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B89D768-119E-4247-9023-95BD385A96AF}"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5185169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dirty="0">
              <a:solidFill>
                <a:prstClr val="white"/>
              </a:solidFill>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E5E8E8"/>
              </a:solidFill>
            </a:endParaRPr>
          </a:p>
        </p:txBody>
      </p:sp>
      <p:sp>
        <p:nvSpPr>
          <p:cNvPr id="5" name="Footer Placeholder 4"/>
          <p:cNvSpPr>
            <a:spLocks noGrp="1"/>
          </p:cNvSpPr>
          <p:nvPr>
            <p:ph type="ftr" sz="quarter" idx="11"/>
          </p:nvPr>
        </p:nvSpPr>
        <p:spPr/>
        <p:txBody>
          <a:bodyPr/>
          <a:lstStyle>
            <a:lvl1pPr>
              <a:defRPr b="1"/>
            </a:lvl1p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spTree>
    <p:extLst>
      <p:ext uri="{BB962C8B-B14F-4D97-AF65-F5344CB8AC3E}">
        <p14:creationId xmlns:p14="http://schemas.microsoft.com/office/powerpoint/2010/main" val="1525458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CD6292D-20B1-428E-97DD-CB9CD504FA03}"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10244315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4E974FC-C028-423A-A14D-68A729531CD8}"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13890321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72419DF-B732-48B3-B79B-8F3313269777}"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403132980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5" y="330200"/>
            <a:ext cx="27559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785" y="330200"/>
            <a:ext cx="80645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F8C4394-C10A-4DBA-A1E7-9FFBA46A41B4}"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31574642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330200"/>
            <a:ext cx="9076267" cy="304800"/>
          </a:xfrm>
        </p:spPr>
        <p:txBody>
          <a:bodyPr/>
          <a:lstStyle/>
          <a:p>
            <a:r>
              <a:rPr lang="en-US"/>
              <a:t>Click to edit Master title style</a:t>
            </a:r>
          </a:p>
        </p:txBody>
      </p:sp>
      <p:sp>
        <p:nvSpPr>
          <p:cNvPr id="3" name="Table Placeholder 2"/>
          <p:cNvSpPr>
            <a:spLocks noGrp="1"/>
          </p:cNvSpPr>
          <p:nvPr>
            <p:ph type="tbl" idx="1"/>
          </p:nvPr>
        </p:nvSpPr>
        <p:spPr>
          <a:xfrm>
            <a:off x="594784" y="1041400"/>
            <a:ext cx="11023600" cy="5118100"/>
          </a:xfrm>
        </p:spPr>
        <p:txBody>
          <a:bodyPr/>
          <a:lstStyle/>
          <a:p>
            <a:endParaRPr lang="en-US" dirty="0"/>
          </a:p>
        </p:txBody>
      </p:sp>
      <p:sp>
        <p:nvSpPr>
          <p:cNvPr id="4" name="Slide Number Placeholder 3"/>
          <p:cNvSpPr>
            <a:spLocks noGrp="1"/>
          </p:cNvSpPr>
          <p:nvPr>
            <p:ph type="sldNum" sz="quarter" idx="10"/>
          </p:nvPr>
        </p:nvSpPr>
        <p:spPr>
          <a:xfrm>
            <a:off x="0" y="6638926"/>
            <a:ext cx="592667" cy="219075"/>
          </a:xfrm>
        </p:spPr>
        <p:txBody>
          <a:bodyPr/>
          <a:lstStyle>
            <a:lvl1pPr>
              <a:defRPr/>
            </a:lvl1pPr>
          </a:lstStyle>
          <a:p>
            <a:fld id="{676F99ED-C5E7-4378-894A-E4C1FD25B55B}"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25904237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 y="3424238"/>
            <a:ext cx="12230100" cy="3452812"/>
          </a:xfrm>
          <a:prstGeom prst="rect">
            <a:avLst/>
          </a:prstGeom>
          <a:solidFill>
            <a:schemeClr val="bg1"/>
          </a:solidFill>
          <a:ln w="3175">
            <a:noFill/>
            <a:miter lim="800000"/>
            <a:headEnd/>
            <a:tailEnd/>
          </a:ln>
          <a:effectLst/>
        </p:spPr>
        <p:txBody>
          <a:bodyPr lIns="0" tIns="0" rIns="0" bIns="0" anchor="ctr"/>
          <a:lstStyle/>
          <a:p>
            <a:pPr algn="ctr" eaLnBrk="0" fontAlgn="base" hangingPunct="0">
              <a:spcBef>
                <a:spcPct val="0"/>
              </a:spcBef>
              <a:spcAft>
                <a:spcPct val="0"/>
              </a:spcAft>
            </a:pPr>
            <a:endParaRPr lang="zh-SG" altLang="en-GB" sz="1400">
              <a:solidFill>
                <a:srgbClr val="000000"/>
              </a:solidFill>
              <a:ea typeface="SimSun"/>
              <a:cs typeface="SimSun"/>
            </a:endParaRPr>
          </a:p>
        </p:txBody>
      </p:sp>
      <p:sp>
        <p:nvSpPr>
          <p:cNvPr id="74755" name="Rectangle 3"/>
          <p:cNvSpPr>
            <a:spLocks noGrp="1" noChangeArrowheads="1"/>
          </p:cNvSpPr>
          <p:nvPr>
            <p:ph type="dt" sz="half" idx="2"/>
          </p:nvPr>
        </p:nvSpPr>
        <p:spPr bwMode="auto">
          <a:xfrm>
            <a:off x="7266517" y="6526214"/>
            <a:ext cx="4927600" cy="331787"/>
          </a:xfrm>
          <a:prstGeom prst="rect">
            <a:avLst/>
          </a:prstGeom>
          <a:noFill/>
          <a:ln w="12700">
            <a:miter lim="800000"/>
            <a:headEnd/>
            <a:tailEnd/>
          </a:ln>
        </p:spPr>
        <p:txBody>
          <a:bodyPr vert="horz" wrap="square" lIns="91440" tIns="45720" rIns="91440" bIns="45720" numCol="1" anchor="b" anchorCtr="0" compatLnSpc="1">
            <a:prstTxWarp prst="textNoShape">
              <a:avLst/>
            </a:prstTxWarp>
          </a:bodyPr>
          <a:lstStyle>
            <a:lvl1pPr algn="r" eaLnBrk="0" hangingPunct="0">
              <a:defRPr sz="1000">
                <a:ea typeface="SimSun"/>
                <a:cs typeface="SimSun"/>
              </a:defRPr>
            </a:lvl1pPr>
          </a:lstStyle>
          <a:p>
            <a:pPr fontAlgn="base">
              <a:spcBef>
                <a:spcPct val="0"/>
              </a:spcBef>
              <a:spcAft>
                <a:spcPct val="0"/>
              </a:spcAft>
            </a:pPr>
            <a:endParaRPr lang="en-US" altLang="zh-SG" dirty="0">
              <a:solidFill>
                <a:srgbClr val="000000"/>
              </a:solidFill>
            </a:endParaRPr>
          </a:p>
        </p:txBody>
      </p:sp>
      <p:sp>
        <p:nvSpPr>
          <p:cNvPr id="74756" name="Rectangle 4"/>
          <p:cNvSpPr>
            <a:spLocks noGrp="1" noChangeArrowheads="1"/>
          </p:cNvSpPr>
          <p:nvPr>
            <p:ph type="ftr" sz="quarter" idx="3"/>
          </p:nvPr>
        </p:nvSpPr>
        <p:spPr bwMode="auto">
          <a:xfrm>
            <a:off x="2117" y="6526214"/>
            <a:ext cx="4927600" cy="331787"/>
          </a:xfrm>
          <a:prstGeom prst="rect">
            <a:avLst/>
          </a:prstGeom>
          <a:noFill/>
          <a:ln w="12700">
            <a:miter lim="800000"/>
            <a:headEnd/>
            <a:tailEnd/>
          </a:ln>
        </p:spPr>
        <p:txBody>
          <a:bodyPr vert="horz" wrap="square" lIns="91440" tIns="45720" rIns="91440" bIns="45720" numCol="1" anchor="b" anchorCtr="0" compatLnSpc="1">
            <a:prstTxWarp prst="textNoShape">
              <a:avLst/>
            </a:prstTxWarp>
          </a:bodyPr>
          <a:lstStyle>
            <a:lvl1pPr algn="l" eaLnBrk="0" hangingPunct="0">
              <a:defRPr sz="1000">
                <a:ea typeface="SimSun"/>
                <a:cs typeface="SimSun"/>
              </a:defRPr>
            </a:lvl1pPr>
          </a:lstStyle>
          <a:p>
            <a:pPr fontAlgn="base">
              <a:spcBef>
                <a:spcPct val="0"/>
              </a:spcBef>
              <a:spcAft>
                <a:spcPct val="0"/>
              </a:spcAft>
            </a:pPr>
            <a:r>
              <a:rPr lang="en-US" altLang="zh-SG" dirty="0">
                <a:solidFill>
                  <a:srgbClr val="000000"/>
                </a:solidFill>
              </a:rPr>
              <a:t>OFFICE OF INFORMATION TECHNOLOGY SERVICES</a:t>
            </a:r>
          </a:p>
        </p:txBody>
      </p:sp>
      <p:sp>
        <p:nvSpPr>
          <p:cNvPr id="74757" name="Rectangle 5"/>
          <p:cNvSpPr>
            <a:spLocks noGrp="1" noChangeArrowheads="1"/>
          </p:cNvSpPr>
          <p:nvPr>
            <p:ph type="sldNum" sz="quarter" idx="4"/>
          </p:nvPr>
        </p:nvSpPr>
        <p:spPr>
          <a:xfrm>
            <a:off x="4929717" y="6515100"/>
            <a:ext cx="2336800" cy="342900"/>
          </a:xfrm>
          <a:noFill/>
        </p:spPr>
        <p:txBody>
          <a:bodyPr/>
          <a:lstStyle>
            <a:lvl1pPr>
              <a:defRPr/>
            </a:lvl1pPr>
          </a:lstStyle>
          <a:p>
            <a:fld id="{6532DE8B-3009-488C-AC0C-65DDD085E943}" type="slidenum">
              <a:rPr lang="en-US" altLang="zh-SG">
                <a:solidFill>
                  <a:srgbClr val="000000"/>
                </a:solidFill>
              </a:rPr>
              <a:pPr/>
              <a:t>‹#›</a:t>
            </a:fld>
            <a:br>
              <a:rPr lang="en-US" altLang="zh-SG" dirty="0">
                <a:solidFill>
                  <a:srgbClr val="000000"/>
                </a:solidFill>
              </a:rPr>
            </a:br>
            <a:endParaRPr lang="en-US" altLang="zh-SG" sz="800" dirty="0">
              <a:solidFill>
                <a:srgbClr val="000000"/>
              </a:solidFill>
            </a:endParaRPr>
          </a:p>
        </p:txBody>
      </p:sp>
      <p:sp>
        <p:nvSpPr>
          <p:cNvPr id="74758" name="Rectangle 6"/>
          <p:cNvSpPr>
            <a:spLocks noGrp="1" noChangeArrowheads="1"/>
          </p:cNvSpPr>
          <p:nvPr>
            <p:ph type="ctrTitle" sz="quarter"/>
          </p:nvPr>
        </p:nvSpPr>
        <p:spPr>
          <a:xfrm>
            <a:off x="3475567" y="4572000"/>
            <a:ext cx="8210551" cy="819150"/>
          </a:xfrm>
          <a:ln w="9525"/>
        </p:spPr>
        <p:txBody>
          <a:bodyPr tIns="44450" bIns="44450"/>
          <a:lstStyle>
            <a:lvl1pPr>
              <a:defRPr sz="3200"/>
            </a:lvl1pPr>
          </a:lstStyle>
          <a:p>
            <a:r>
              <a:rPr lang="en-US" altLang="zh-SG"/>
              <a:t>Click to insert presentation title</a:t>
            </a:r>
            <a:br>
              <a:rPr lang="en-US" altLang="zh-SG"/>
            </a:br>
            <a:r>
              <a:rPr lang="en-US"/>
              <a:t>Second line here</a:t>
            </a:r>
          </a:p>
        </p:txBody>
      </p:sp>
      <p:sp>
        <p:nvSpPr>
          <p:cNvPr id="74759" name="Rectangle 7"/>
          <p:cNvSpPr>
            <a:spLocks noGrp="1" noChangeArrowheads="1"/>
          </p:cNvSpPr>
          <p:nvPr>
            <p:ph type="subTitle" sz="quarter" idx="1"/>
          </p:nvPr>
        </p:nvSpPr>
        <p:spPr>
          <a:xfrm>
            <a:off x="3475567" y="5708651"/>
            <a:ext cx="8210551" cy="669925"/>
          </a:xfrm>
          <a:ln w="9525"/>
        </p:spPr>
        <p:txBody>
          <a:bodyPr tIns="0" bIns="0"/>
          <a:lstStyle>
            <a:lvl1pPr marL="0" indent="0">
              <a:buFont typeface="Wingdings" pitchFamily="2" charset="2"/>
              <a:buNone/>
              <a:defRPr sz="2400"/>
            </a:lvl1pPr>
          </a:lstStyle>
          <a:p>
            <a:endParaRPr lang="en-CA"/>
          </a:p>
        </p:txBody>
      </p:sp>
      <p:sp>
        <p:nvSpPr>
          <p:cNvPr id="74760" name="AC Half Banner"/>
          <p:cNvSpPr>
            <a:spLocks noChangeArrowheads="1"/>
          </p:cNvSpPr>
          <p:nvPr/>
        </p:nvSpPr>
        <p:spPr bwMode="auto">
          <a:xfrm>
            <a:off x="0" y="152400"/>
            <a:ext cx="12192000" cy="3657600"/>
          </a:xfrm>
          <a:prstGeom prst="rect">
            <a:avLst/>
          </a:prstGeom>
          <a:solidFill>
            <a:srgbClr val="000080"/>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sp>
        <p:nvSpPr>
          <p:cNvPr id="74761" name="AC Half Banner"/>
          <p:cNvSpPr>
            <a:spLocks noChangeArrowheads="1"/>
          </p:cNvSpPr>
          <p:nvPr/>
        </p:nvSpPr>
        <p:spPr bwMode="auto">
          <a:xfrm>
            <a:off x="0" y="0"/>
            <a:ext cx="12192000" cy="228600"/>
          </a:xfrm>
          <a:prstGeom prst="rect">
            <a:avLst/>
          </a:prstGeom>
          <a:solidFill>
            <a:schemeClr val="accent1"/>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sp>
        <p:nvSpPr>
          <p:cNvPr id="74762" name="Rectangle 10"/>
          <p:cNvSpPr>
            <a:spLocks noChangeArrowheads="1"/>
          </p:cNvSpPr>
          <p:nvPr/>
        </p:nvSpPr>
        <p:spPr bwMode="auto">
          <a:xfrm>
            <a:off x="6003635" y="-200055"/>
            <a:ext cx="184730" cy="400110"/>
          </a:xfrm>
          <a:prstGeom prst="rect">
            <a:avLst/>
          </a:prstGeom>
          <a:noFill/>
          <a:ln w="12700">
            <a:noFill/>
            <a:miter lim="800000"/>
            <a:headEnd type="none" w="sm" len="sm"/>
            <a:tailEnd type="none" w="sm" len="sm"/>
          </a:ln>
          <a:effectLst/>
        </p:spPr>
        <p:txBody>
          <a:bodyPr wrap="none" anchor="ctr">
            <a:spAutoFit/>
          </a:bodyPr>
          <a:lstStyle/>
          <a:p>
            <a:pPr algn="ctr" fontAlgn="base">
              <a:spcBef>
                <a:spcPct val="0"/>
              </a:spcBef>
              <a:spcAft>
                <a:spcPct val="0"/>
              </a:spcAft>
            </a:pPr>
            <a:endParaRPr lang="en-US" sz="2000" dirty="0">
              <a:solidFill>
                <a:srgbClr val="000000"/>
              </a:solidFill>
            </a:endParaRPr>
          </a:p>
        </p:txBody>
      </p:sp>
      <p:graphicFrame>
        <p:nvGraphicFramePr>
          <p:cNvPr id="74763" name="Object 11"/>
          <p:cNvGraphicFramePr>
            <a:graphicFrameLocks noChangeAspect="1"/>
          </p:cNvGraphicFramePr>
          <p:nvPr/>
        </p:nvGraphicFramePr>
        <p:xfrm>
          <a:off x="558800" y="4241801"/>
          <a:ext cx="1966384" cy="1444625"/>
        </p:xfrm>
        <a:graphic>
          <a:graphicData uri="http://schemas.openxmlformats.org/presentationml/2006/ole">
            <mc:AlternateContent xmlns:mc="http://schemas.openxmlformats.org/markup-compatibility/2006">
              <mc:Choice xmlns:v="urn:schemas-microsoft-com:vml" Requires="v">
                <p:oleObj spid="_x0000_s4362" name="Bitmap Image" r:id="rId3" imgW="4114286" imgH="4029637" progId="PBrush">
                  <p:embed/>
                </p:oleObj>
              </mc:Choice>
              <mc:Fallback>
                <p:oleObj name="Bitmap Image" r:id="rId3" imgW="4114286" imgH="402963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4241801"/>
                        <a:ext cx="1966384" cy="144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4764" name="Picture 12" descr="ITS Home"/>
          <p:cNvPicPr>
            <a:picLocks noChangeAspect="1" noChangeArrowheads="1"/>
          </p:cNvPicPr>
          <p:nvPr/>
        </p:nvPicPr>
        <p:blipFill>
          <a:blip r:embed="rId5" cstate="print"/>
          <a:srcRect/>
          <a:stretch>
            <a:fillRect/>
          </a:stretch>
        </p:blipFill>
        <p:spPr bwMode="auto">
          <a:xfrm>
            <a:off x="575734" y="5657850"/>
            <a:ext cx="2806700" cy="654050"/>
          </a:xfrm>
          <a:prstGeom prst="rect">
            <a:avLst/>
          </a:prstGeom>
          <a:noFill/>
        </p:spPr>
      </p:pic>
    </p:spTree>
    <p:extLst>
      <p:ext uri="{BB962C8B-B14F-4D97-AF65-F5344CB8AC3E}">
        <p14:creationId xmlns:p14="http://schemas.microsoft.com/office/powerpoint/2010/main" val="78423412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5356363-7414-4206-8ECC-1DBDF12198EB}"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172109625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9E5FA9A-413B-4826-B937-4DD94160F49D}"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207504365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784" y="1041400"/>
            <a:ext cx="54102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184" y="1041400"/>
            <a:ext cx="54102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04B8E9B-2844-4B30-ADF2-1518C9FB54A7}"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63728970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628C05B-925E-4D7A-BD5F-25F1881AA3E5}"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33827035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E5E8E8"/>
              </a:solidFill>
            </a:endParaRPr>
          </a:p>
        </p:txBody>
      </p:sp>
      <p:sp>
        <p:nvSpPr>
          <p:cNvPr id="5" name="Footer Placeholder 4"/>
          <p:cNvSpPr>
            <a:spLocks noGrp="1"/>
          </p:cNvSpPr>
          <p:nvPr>
            <p:ph type="ftr" sz="quarter" idx="11"/>
          </p:nvPr>
        </p:nvSpPr>
        <p:spPr/>
        <p:txBody>
          <a:bodyPr/>
          <a:lstStyle>
            <a:lvl1pPr>
              <a:defRPr b="1">
                <a:solidFill>
                  <a:schemeClr val="tx2"/>
                </a:solidFill>
              </a:defRPr>
            </a:lvl1p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solidFill>
                  <a:srgbClr val="E5E8E8"/>
                </a:solidFill>
              </a:rPr>
              <a:pPr/>
              <a:t>‹#›</a:t>
            </a:fld>
            <a:endParaRPr lang="en-US" dirty="0">
              <a:solidFill>
                <a:srgbClr val="E5E8E8"/>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spTree>
    <p:extLst>
      <p:ext uri="{BB962C8B-B14F-4D97-AF65-F5344CB8AC3E}">
        <p14:creationId xmlns:p14="http://schemas.microsoft.com/office/powerpoint/2010/main" val="36568735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AA4858D9-51B6-4D44-8E11-DF64CEC63044}"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396483149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B89D768-119E-4247-9023-95BD385A96AF}"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36738295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CD6292D-20B1-428E-97DD-CB9CD504FA03}"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83902443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4E974FC-C028-423A-A14D-68A729531CD8}"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99953685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72419DF-B732-48B3-B79B-8F3313269777}"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296499128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5" y="330200"/>
            <a:ext cx="27559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785" y="330200"/>
            <a:ext cx="80645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F8C4394-C10A-4DBA-A1E7-9FFBA46A41B4}"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730643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330200"/>
            <a:ext cx="9076267" cy="304800"/>
          </a:xfrm>
        </p:spPr>
        <p:txBody>
          <a:bodyPr/>
          <a:lstStyle/>
          <a:p>
            <a:r>
              <a:rPr lang="en-US"/>
              <a:t>Click to edit Master title style</a:t>
            </a:r>
          </a:p>
        </p:txBody>
      </p:sp>
      <p:sp>
        <p:nvSpPr>
          <p:cNvPr id="3" name="Table Placeholder 2"/>
          <p:cNvSpPr>
            <a:spLocks noGrp="1"/>
          </p:cNvSpPr>
          <p:nvPr>
            <p:ph type="tbl" idx="1"/>
          </p:nvPr>
        </p:nvSpPr>
        <p:spPr>
          <a:xfrm>
            <a:off x="594784" y="1041400"/>
            <a:ext cx="11023600" cy="5118100"/>
          </a:xfrm>
        </p:spPr>
        <p:txBody>
          <a:bodyPr/>
          <a:lstStyle/>
          <a:p>
            <a:endParaRPr lang="en-US" dirty="0"/>
          </a:p>
        </p:txBody>
      </p:sp>
      <p:sp>
        <p:nvSpPr>
          <p:cNvPr id="4" name="Slide Number Placeholder 3"/>
          <p:cNvSpPr>
            <a:spLocks noGrp="1"/>
          </p:cNvSpPr>
          <p:nvPr>
            <p:ph type="sldNum" sz="quarter" idx="10"/>
          </p:nvPr>
        </p:nvSpPr>
        <p:spPr>
          <a:xfrm>
            <a:off x="0" y="6638926"/>
            <a:ext cx="592667" cy="219075"/>
          </a:xfrm>
        </p:spPr>
        <p:txBody>
          <a:bodyPr/>
          <a:lstStyle>
            <a:lvl1pPr>
              <a:defRPr/>
            </a:lvl1pPr>
          </a:lstStyle>
          <a:p>
            <a:fld id="{676F99ED-C5E7-4378-894A-E4C1FD25B55B}" type="slidenum">
              <a:rPr lang="zh-SG" altLang="en-US">
                <a:solidFill>
                  <a:srgbClr val="000000"/>
                </a:solidFill>
              </a:rPr>
              <a:pPr/>
              <a:t>‹#›</a:t>
            </a:fld>
            <a:endParaRPr lang="en-US" altLang="zh-SG" sz="800" dirty="0">
              <a:solidFill>
                <a:srgbClr val="000000"/>
              </a:solidFill>
            </a:endParaRPr>
          </a:p>
        </p:txBody>
      </p:sp>
    </p:spTree>
    <p:extLst>
      <p:ext uri="{BB962C8B-B14F-4D97-AF65-F5344CB8AC3E}">
        <p14:creationId xmlns:p14="http://schemas.microsoft.com/office/powerpoint/2010/main" val="59937342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le Slide">
    <p:bg>
      <p:bgRef idx="1002">
        <a:schemeClr val="bg2"/>
      </p:bgRef>
    </p:bg>
    <p:spTree>
      <p:nvGrpSpPr>
        <p:cNvPr id="1" name=""/>
        <p:cNvGrpSpPr/>
        <p:nvPr/>
      </p:nvGrpSpPr>
      <p:grpSpPr>
        <a:xfrm>
          <a:off x="0" y="0"/>
          <a:ext cx="0" cy="0"/>
          <a:chOff x="0" y="0"/>
          <a:chExt cx="0" cy="0"/>
        </a:xfrm>
      </p:grpSpPr>
      <p:sp>
        <p:nvSpPr>
          <p:cNvPr id="10" name="Rounded Rectangular Callout 9"/>
          <p:cNvSpPr/>
          <p:nvPr userDrawn="1"/>
        </p:nvSpPr>
        <p:spPr>
          <a:xfrm>
            <a:off x="1524000" y="1143000"/>
            <a:ext cx="9144000" cy="3810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12188826" cy="457200"/>
          </a:xfrm>
          <a:prstGeom prst="rect">
            <a:avLst/>
          </a:prstGeom>
          <a:solidFill>
            <a:schemeClr val="tx2"/>
          </a:solidFill>
          <a:ln w="9525" cap="flat" cmpd="sng" algn="ctr">
            <a:noFill/>
            <a:prstDash val="solid"/>
          </a:ln>
          <a:effectLst/>
        </p:spPr>
        <p:txBody>
          <a:bodyPr rtlCol="0" anchor="ctr"/>
          <a:lstStyle/>
          <a:p>
            <a:pPr algn="ctr"/>
            <a:endParaRPr kern="0">
              <a:solidFill>
                <a:srgbClr val="263050"/>
              </a:solidFill>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hasCustomPrompt="1"/>
          </p:nvPr>
        </p:nvSpPr>
        <p:spPr>
          <a:xfrm>
            <a:off x="1524000" y="1143000"/>
            <a:ext cx="9144000" cy="2667000"/>
          </a:xfrm>
        </p:spPr>
        <p:txBody>
          <a:bodyPr anchor="b">
            <a:normAutofit/>
          </a:bodyPr>
          <a:lstStyle>
            <a:lvl1pPr algn="ctr">
              <a:defRPr sz="5200" b="0">
                <a:solidFill>
                  <a:schemeClr val="bg1"/>
                </a:solidFill>
              </a:defRPr>
            </a:lvl1pPr>
          </a:lstStyle>
          <a:p>
            <a:r>
              <a:rPr lang="en-US" dirty="0"/>
              <a:t>Click to edit Master title style</a:t>
            </a:r>
            <a:br>
              <a:rPr lang="en-US" dirty="0"/>
            </a:br>
            <a:endParaRPr dirty="0"/>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solidFill>
                  <a:srgbClr val="E5E8E8"/>
                </a:solidFill>
              </a:rPr>
              <a:t>12/18/2014</a:t>
            </a:r>
            <a:endParaRPr>
              <a:solidFill>
                <a:srgbClr val="E5E8E8"/>
              </a:solidFill>
            </a:endParaRPr>
          </a:p>
        </p:txBody>
      </p:sp>
      <p:sp>
        <p:nvSpPr>
          <p:cNvPr id="5" name="Footer Placeholder 4"/>
          <p:cNvSpPr>
            <a:spLocks noGrp="1"/>
          </p:cNvSpPr>
          <p:nvPr>
            <p:ph type="ftr" sz="quarter" idx="11"/>
          </p:nvPr>
        </p:nvSpPr>
        <p:spPr/>
        <p:txBody>
          <a:body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1328797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a:solidFill>
                <a:prstClr val="white"/>
              </a:solidFill>
              <a:latin typeface="Euphemia"/>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sharpenSoften amount="25000"/>
                    </a14:imgEffect>
                    <a14:imgEffect>
                      <a14:saturation sat="98000"/>
                    </a14:imgEffect>
                    <a14:imgEffect>
                      <a14:brightnessContrast bright="7000" contrast="15000"/>
                    </a14:imgEffect>
                  </a14:imgLayer>
                </a14:imgProps>
              </a:ext>
              <a:ext uri="{28A0092B-C50C-407E-A947-70E740481C1C}">
                <a14:useLocalDpi xmlns:a14="http://schemas.microsoft.com/office/drawing/2010/main"/>
              </a:ext>
            </a:extLst>
          </a:blip>
          <a:stretch>
            <a:fillRect/>
          </a:stretch>
        </p:blipFill>
        <p:spPr>
          <a:xfrm>
            <a:off x="0" y="0"/>
            <a:ext cx="12188699" cy="4724400"/>
          </a:xfrm>
          <a:prstGeom prst="rect">
            <a:avLst/>
          </a:prstGeom>
        </p:spPr>
      </p:pic>
    </p:spTree>
    <p:extLst>
      <p:ext uri="{BB962C8B-B14F-4D97-AF65-F5344CB8AC3E}">
        <p14:creationId xmlns:p14="http://schemas.microsoft.com/office/powerpoint/2010/main" val="76303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endParaRPr dirty="0"/>
          </a:p>
        </p:txBody>
      </p:sp>
      <p:sp>
        <p:nvSpPr>
          <p:cNvPr id="3" name="Content Placeholder 2"/>
          <p:cNvSpPr>
            <a:spLocks noGrp="1"/>
          </p:cNvSpPr>
          <p:nvPr>
            <p:ph idx="1"/>
          </p:nvPr>
        </p:nvSpPr>
        <p:spPr>
          <a:xfrm>
            <a:off x="1341120" y="1317434"/>
            <a:ext cx="9509760" cy="4930966"/>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r>
              <a:rPr lang="en-US">
                <a:solidFill>
                  <a:srgbClr val="E5E8E8"/>
                </a:solidFill>
              </a:rPr>
              <a:t>12/18/2014</a:t>
            </a:r>
            <a:endParaRPr>
              <a:solidFill>
                <a:srgbClr val="E5E8E8"/>
              </a:solidFill>
            </a:endParaRPr>
          </a:p>
        </p:txBody>
      </p:sp>
      <p:sp>
        <p:nvSpPr>
          <p:cNvPr id="5" name="Footer Placeholder 4"/>
          <p:cNvSpPr>
            <a:spLocks noGrp="1"/>
          </p:cNvSpPr>
          <p:nvPr>
            <p:ph type="ftr" sz="quarter" idx="11"/>
          </p:nvPr>
        </p:nvSpPr>
        <p:spPr/>
        <p:txBody>
          <a:bodyPr/>
          <a:lstStyle>
            <a:lvl1pPr>
              <a:defRPr b="1"/>
            </a:lvl1p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
        <p:nvSpPr>
          <p:cNvPr id="7" name="Text Placeholder 2"/>
          <p:cNvSpPr>
            <a:spLocks noGrp="1"/>
          </p:cNvSpPr>
          <p:nvPr>
            <p:ph type="body" idx="13"/>
          </p:nvPr>
        </p:nvSpPr>
        <p:spPr>
          <a:xfrm>
            <a:off x="1341120" y="543498"/>
            <a:ext cx="9509760" cy="766588"/>
          </a:xfrm>
        </p:spPr>
        <p:txBody>
          <a:bodyPr anchor="ctr">
            <a:normAutofit/>
          </a:bodyPr>
          <a:lstStyle>
            <a:lvl1pPr marL="0" indent="0">
              <a:spcBef>
                <a:spcPts val="0"/>
              </a:spcBef>
              <a:buNone/>
              <a:defRPr sz="2400" b="0" i="1" cap="none" baseline="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7753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524000"/>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524000"/>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solidFill>
                <a:srgbClr val="E5E8E8"/>
              </a:solidFill>
            </a:endParaRPr>
          </a:p>
        </p:txBody>
      </p:sp>
      <p:sp>
        <p:nvSpPr>
          <p:cNvPr id="6" name="Footer Placeholder 5"/>
          <p:cNvSpPr>
            <a:spLocks noGrp="1"/>
          </p:cNvSpPr>
          <p:nvPr>
            <p:ph type="ftr" sz="quarter" idx="11"/>
          </p:nvPr>
        </p:nvSpPr>
        <p:spPr/>
        <p:txBody>
          <a:bodyPr/>
          <a:lstStyle>
            <a:lvl1pPr>
              <a:defRPr b="1"/>
            </a:lvl1pPr>
          </a:lstStyle>
          <a:p>
            <a:r>
              <a:rPr lang="en-US" dirty="0">
                <a:solidFill>
                  <a:srgbClr val="E5E8E8"/>
                </a:solidFill>
              </a:rPr>
              <a:t>OFFICE OF INFORMATION TECHNOLOGY SERVICES – Office of Digital Infrastructure</a:t>
            </a:r>
          </a:p>
        </p:txBody>
      </p:sp>
      <p:sp>
        <p:nvSpPr>
          <p:cNvPr id="7" name="Slide Number Placeholder 6"/>
          <p:cNvSpPr>
            <a:spLocks noGrp="1"/>
          </p:cNvSpPr>
          <p:nvPr>
            <p:ph type="sldNum" sz="quarter" idx="12"/>
          </p:nvPr>
        </p:nvSpPr>
        <p:spPr/>
        <p:txBody>
          <a:bodyPr/>
          <a:lstStyle/>
          <a:p>
            <a:fld id="{A0ECE5F2-81AA-4605-B028-6FBA391056AF}" type="slidenum">
              <a:rPr lang="en-US" smtClean="0">
                <a:solidFill>
                  <a:srgbClr val="E5E8E8"/>
                </a:solidFill>
              </a:rPr>
              <a:pPr/>
              <a:t>‹#›</a:t>
            </a:fld>
            <a:endParaRPr lang="en-US" dirty="0">
              <a:solidFill>
                <a:srgbClr val="E5E8E8"/>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177996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dirty="0"/>
          </a:p>
        </p:txBody>
      </p:sp>
      <p:sp>
        <p:nvSpPr>
          <p:cNvPr id="3" name="Content Placeholder 2"/>
          <p:cNvSpPr>
            <a:spLocks noGrp="1"/>
          </p:cNvSpPr>
          <p:nvPr>
            <p:ph sz="half" idx="1"/>
          </p:nvPr>
        </p:nvSpPr>
        <p:spPr>
          <a:xfrm>
            <a:off x="1341120" y="1317434"/>
            <a:ext cx="4572000" cy="4930966"/>
          </a:xfrm>
        </p:spPr>
        <p:txBody>
          <a:bodyPr>
            <a:normAutofit/>
          </a:bodyPr>
          <a:lstStyle>
            <a:lvl1pPr>
              <a:defRPr sz="2800">
                <a:solidFill>
                  <a:schemeClr val="tx2"/>
                </a:solidFill>
              </a:defRPr>
            </a:lvl1pPr>
            <a:lvl2pPr>
              <a:defRPr sz="24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78880" y="1317434"/>
            <a:ext cx="4572000" cy="4930966"/>
          </a:xfrm>
        </p:spPr>
        <p:txBody>
          <a:bodyPr>
            <a:normAutofit/>
          </a:bodyPr>
          <a:lstStyle>
            <a:lvl1pPr>
              <a:defRPr sz="2800">
                <a:solidFill>
                  <a:schemeClr val="tx2"/>
                </a:solidFill>
              </a:defRPr>
            </a:lvl1pPr>
            <a:lvl2pPr>
              <a:defRPr sz="24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r>
              <a:rPr lang="en-US">
                <a:solidFill>
                  <a:srgbClr val="E5E8E8"/>
                </a:solidFill>
              </a:rPr>
              <a:t>12/18/2014</a:t>
            </a:r>
            <a:endParaRPr>
              <a:solidFill>
                <a:srgbClr val="E5E8E8"/>
              </a:solidFill>
            </a:endParaRPr>
          </a:p>
        </p:txBody>
      </p:sp>
      <p:sp>
        <p:nvSpPr>
          <p:cNvPr id="6" name="Footer Placeholder 5"/>
          <p:cNvSpPr>
            <a:spLocks noGrp="1"/>
          </p:cNvSpPr>
          <p:nvPr>
            <p:ph type="ftr" sz="quarter" idx="11"/>
          </p:nvPr>
        </p:nvSpPr>
        <p:spPr/>
        <p:txBody>
          <a:bodyPr/>
          <a:lstStyle/>
          <a:p>
            <a:r>
              <a:rPr lang="en-US" dirty="0">
                <a:solidFill>
                  <a:srgbClr val="E5E8E8"/>
                </a:solidFill>
              </a:rPr>
              <a:t>OFFICE OF INFORMATION TECHNOLOGY SERVICES – Office of Digital Infrastructure</a:t>
            </a:r>
          </a:p>
        </p:txBody>
      </p:sp>
      <p:sp>
        <p:nvSpPr>
          <p:cNvPr id="7" name="Slide Number Placeholder 6"/>
          <p:cNvSpPr>
            <a:spLocks noGrp="1"/>
          </p:cNvSpPr>
          <p:nvPr>
            <p:ph type="sldNum" sz="quarter" idx="12"/>
          </p:nvPr>
        </p:nvSpPr>
        <p:spPr/>
        <p:txBody>
          <a:bodyPr/>
          <a:lstStyle/>
          <a:p>
            <a:fld id="{A0ECE5F2-81AA-4605-B028-6FBA391056AF}" type="slidenum">
              <a:rPr>
                <a:solidFill>
                  <a:srgbClr val="E5E8E8"/>
                </a:solidFill>
              </a:rPr>
              <a:pPr/>
              <a:t>‹#›</a:t>
            </a:fld>
            <a:endParaRPr>
              <a:solidFill>
                <a:srgbClr val="E5E8E8"/>
              </a:solidFill>
            </a:endParaRPr>
          </a:p>
        </p:txBody>
      </p:sp>
      <p:sp>
        <p:nvSpPr>
          <p:cNvPr id="9" name="Text Placeholder 2"/>
          <p:cNvSpPr>
            <a:spLocks noGrp="1"/>
          </p:cNvSpPr>
          <p:nvPr>
            <p:ph type="body" idx="13"/>
          </p:nvPr>
        </p:nvSpPr>
        <p:spPr>
          <a:xfrm>
            <a:off x="1341120" y="543498"/>
            <a:ext cx="9509760" cy="766588"/>
          </a:xfrm>
        </p:spPr>
        <p:txBody>
          <a:bodyPr anchor="ctr">
            <a:normAutofit/>
          </a:bodyPr>
          <a:lstStyle>
            <a:lvl1pPr marL="0" indent="0">
              <a:spcBef>
                <a:spcPts val="0"/>
              </a:spcBef>
              <a:buNone/>
              <a:defRPr sz="2400" b="0" i="1" cap="none" baseline="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1875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ue Back">
    <p:bg>
      <p:bgPr>
        <a:solidFill>
          <a:schemeClr val="tx2"/>
        </a:solidFill>
        <a:effectLst/>
      </p:bgPr>
    </p:bg>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8875776" y="6533388"/>
            <a:ext cx="960120" cy="237744"/>
          </a:xfrm>
        </p:spPr>
        <p:txBody>
          <a:bodyPr/>
          <a:lstStyle/>
          <a:p>
            <a:r>
              <a:rPr lang="en-US">
                <a:solidFill>
                  <a:srgbClr val="E5E8E8"/>
                </a:solidFill>
              </a:rPr>
              <a:t>12/18/2014</a:t>
            </a:r>
            <a:endParaRPr>
              <a:solidFill>
                <a:srgbClr val="E5E8E8"/>
              </a:solidFill>
            </a:endParaRPr>
          </a:p>
        </p:txBody>
      </p:sp>
      <p:sp>
        <p:nvSpPr>
          <p:cNvPr id="3" name="Footer Placeholder 5"/>
          <p:cNvSpPr>
            <a:spLocks noGrp="1"/>
          </p:cNvSpPr>
          <p:nvPr>
            <p:ph type="ftr" sz="quarter" idx="11"/>
          </p:nvPr>
        </p:nvSpPr>
        <p:spPr>
          <a:xfrm>
            <a:off x="1341120" y="6533388"/>
            <a:ext cx="7159752" cy="237744"/>
          </a:xfrm>
        </p:spPr>
        <p:txBody>
          <a:bodyPr/>
          <a:lstStyle/>
          <a:p>
            <a:r>
              <a:rPr lang="en-US" dirty="0">
                <a:solidFill>
                  <a:srgbClr val="E5E8E8"/>
                </a:solidFill>
              </a:rPr>
              <a:t>OFFICE OF INFORMATION TECHNOLOGY SERVICES – Office of Digital Infrastructure</a:t>
            </a:r>
          </a:p>
        </p:txBody>
      </p:sp>
      <p:sp>
        <p:nvSpPr>
          <p:cNvPr id="4" name="Slide Number Placeholder 6"/>
          <p:cNvSpPr>
            <a:spLocks noGrp="1"/>
          </p:cNvSpPr>
          <p:nvPr>
            <p:ph type="sldNum" sz="quarter" idx="12"/>
          </p:nvPr>
        </p:nvSpPr>
        <p:spPr>
          <a:xfrm>
            <a:off x="10210800" y="6533388"/>
            <a:ext cx="640080" cy="237744"/>
          </a:xfrm>
        </p:spPr>
        <p:txBody>
          <a:bodyPr/>
          <a:lstStyle/>
          <a:p>
            <a:fld id="{A0ECE5F2-81AA-4605-B028-6FBA391056AF}" type="slidenum">
              <a:rPr>
                <a:solidFill>
                  <a:srgbClr val="E5E8E8"/>
                </a:solidFill>
              </a:rPr>
              <a:pPr/>
              <a:t>‹#›</a:t>
            </a:fld>
            <a:endParaRPr>
              <a:solidFill>
                <a:srgbClr val="E5E8E8"/>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986" y="6518690"/>
            <a:ext cx="380214" cy="267671"/>
          </a:xfrm>
          <a:prstGeom prst="rect">
            <a:avLst/>
          </a:prstGeom>
        </p:spPr>
      </p:pic>
    </p:spTree>
    <p:extLst>
      <p:ext uri="{BB962C8B-B14F-4D97-AF65-F5344CB8AC3E}">
        <p14:creationId xmlns:p14="http://schemas.microsoft.com/office/powerpoint/2010/main" val="312714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5" name="Picture 4"/>
          <p:cNvPicPr preferRelativeResize="0">
            <a:picLocks/>
          </p:cNvPicPr>
          <p:nvPr userDrawn="1"/>
        </p:nvPicPr>
        <p:blipFill>
          <a:blip r:embed="rId2" cstate="email">
            <a:extLst>
              <a:ext uri="{BEBA8EAE-BF5A-486C-A8C5-ECC9F3942E4B}">
                <a14:imgProps xmlns:a14="http://schemas.microsoft.com/office/drawing/2010/main">
                  <a14:imgLayer r:embed="rId3">
                    <a14:imgEffect>
                      <a14:sharpenSoften amount="21000"/>
                    </a14:imgEffect>
                    <a14:imgEffect>
                      <a14:brightnessContrast bright="34000" contrast="15000"/>
                    </a14:imgEffect>
                  </a14:imgLayer>
                </a14:imgProps>
              </a:ext>
              <a:ext uri="{28A0092B-C50C-407E-A947-70E740481C1C}">
                <a14:useLocalDpi xmlns:a14="http://schemas.microsoft.com/office/drawing/2010/main"/>
              </a:ext>
            </a:extLst>
          </a:blip>
          <a:stretch>
            <a:fillRect/>
          </a:stretch>
        </p:blipFill>
        <p:spPr>
          <a:xfrm flipH="1">
            <a:off x="-128" y="0"/>
            <a:ext cx="12192127" cy="4720996"/>
          </a:xfrm>
          <a:prstGeom prst="rect">
            <a:avLst/>
          </a:prstGeom>
        </p:spPr>
      </p:pic>
    </p:spTree>
    <p:extLst>
      <p:ext uri="{BB962C8B-B14F-4D97-AF65-F5344CB8AC3E}">
        <p14:creationId xmlns:p14="http://schemas.microsoft.com/office/powerpoint/2010/main" val="10944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kern="0" dirty="0">
              <a:solidFill>
                <a:prstClr val="white"/>
              </a:solidFill>
              <a:latin typeface="Euphemia"/>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r>
              <a:rPr lang="en-US">
                <a:solidFill>
                  <a:srgbClr val="263050"/>
                </a:solidFill>
              </a:rPr>
              <a:t>12/18/2014</a:t>
            </a:r>
            <a:endParaRPr dirty="0">
              <a:solidFill>
                <a:srgbClr val="263050"/>
              </a:solidFill>
            </a:endParaRPr>
          </a:p>
        </p:txBody>
      </p:sp>
      <p:sp>
        <p:nvSpPr>
          <p:cNvPr id="6" name="Footer Placeholder 5"/>
          <p:cNvSpPr>
            <a:spLocks noGrp="1"/>
          </p:cNvSpPr>
          <p:nvPr>
            <p:ph type="ftr" sz="quarter" idx="11"/>
          </p:nvPr>
        </p:nvSpPr>
        <p:spPr/>
        <p:txBody>
          <a:bodyPr/>
          <a:lstStyle/>
          <a:p>
            <a:r>
              <a:rPr lang="en-US">
                <a:solidFill>
                  <a:srgbClr val="E5E8E8"/>
                </a:solidFill>
              </a:rPr>
              <a:t>Office of Information Technology Services</a:t>
            </a:r>
            <a:endParaRPr dirty="0">
              <a:solidFill>
                <a:srgbClr val="E5E8E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dirty="0">
              <a:solidFill>
                <a:srgbClr val="263050"/>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spTree>
    <p:extLst>
      <p:ext uri="{BB962C8B-B14F-4D97-AF65-F5344CB8AC3E}">
        <p14:creationId xmlns:p14="http://schemas.microsoft.com/office/powerpoint/2010/main" val="50568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fld id="{11FB4759-D200-46DC-BE29-646994EBFCF9}" type="slidenum">
              <a:rPr lang="en-US">
                <a:solidFill>
                  <a:srgbClr val="E5E8E8"/>
                </a:solidFill>
              </a:rPr>
              <a:pPr>
                <a:defRPr/>
              </a:pPr>
              <a:t>‹#›</a:t>
            </a:fld>
            <a:endParaRPr lang="en-US">
              <a:solidFill>
                <a:srgbClr val="E5E8E8"/>
              </a:solidFill>
            </a:endParaRPr>
          </a:p>
        </p:txBody>
      </p:sp>
    </p:spTree>
    <p:extLst>
      <p:ext uri="{BB962C8B-B14F-4D97-AF65-F5344CB8AC3E}">
        <p14:creationId xmlns:p14="http://schemas.microsoft.com/office/powerpoint/2010/main" val="262487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447800"/>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51068"/>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447800"/>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51068"/>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solidFill>
                <a:srgbClr val="E5E8E8"/>
              </a:solidFill>
            </a:endParaRPr>
          </a:p>
        </p:txBody>
      </p:sp>
      <p:sp>
        <p:nvSpPr>
          <p:cNvPr id="8" name="Footer Placeholder 7"/>
          <p:cNvSpPr>
            <a:spLocks noGrp="1"/>
          </p:cNvSpPr>
          <p:nvPr>
            <p:ph type="ftr" sz="quarter" idx="11"/>
          </p:nvPr>
        </p:nvSpPr>
        <p:spPr/>
        <p:txBody>
          <a:bodyPr/>
          <a:lstStyle>
            <a:lvl1pPr>
              <a:defRPr b="1"/>
            </a:lvl1pPr>
          </a:lstStyle>
          <a:p>
            <a:r>
              <a:rPr lang="en-US" dirty="0">
                <a:solidFill>
                  <a:srgbClr val="E5E8E8"/>
                </a:solidFill>
              </a:rPr>
              <a:t>OFFICE OF INFORMATION TECHNOLOGY SERVICES – Office of Digital Infrastructure</a:t>
            </a:r>
          </a:p>
        </p:txBody>
      </p:sp>
      <p:sp>
        <p:nvSpPr>
          <p:cNvPr id="9" name="Slide Number Placeholder 8"/>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7427" y="228600"/>
            <a:ext cx="3001618" cy="457200"/>
          </a:xfrm>
          <a:prstGeom prst="rect">
            <a:avLst/>
          </a:prstGeom>
        </p:spPr>
      </p:pic>
    </p:spTree>
    <p:extLst>
      <p:ext uri="{BB962C8B-B14F-4D97-AF65-F5344CB8AC3E}">
        <p14:creationId xmlns:p14="http://schemas.microsoft.com/office/powerpoint/2010/main" val="4502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
            <a:ext cx="9509760" cy="1233424"/>
          </a:xfrm>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dirty="0">
              <a:solidFill>
                <a:srgbClr val="E5E8E8"/>
              </a:solidFill>
            </a:endParaRPr>
          </a:p>
        </p:txBody>
      </p:sp>
      <p:sp>
        <p:nvSpPr>
          <p:cNvPr id="4" name="Footer Placeholder 3"/>
          <p:cNvSpPr>
            <a:spLocks noGrp="1"/>
          </p:cNvSpPr>
          <p:nvPr>
            <p:ph type="ftr" sz="quarter" idx="11"/>
          </p:nvPr>
        </p:nvSpPr>
        <p:spPr/>
        <p:txBody>
          <a:bodyPr/>
          <a:lstStyle>
            <a:lvl1pPr>
              <a:defRPr b="1"/>
            </a:lvl1pPr>
          </a:lstStyle>
          <a:p>
            <a:r>
              <a:rPr lang="en-US" dirty="0">
                <a:solidFill>
                  <a:srgbClr val="E5E8E8"/>
                </a:solidFill>
              </a:rPr>
              <a:t>OFFICE OF INFORMATION TECHNOLOGY SERVICES – Office of Digital Infrastructure</a:t>
            </a: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spTree>
    <p:extLst>
      <p:ext uri="{BB962C8B-B14F-4D97-AF65-F5344CB8AC3E}">
        <p14:creationId xmlns:p14="http://schemas.microsoft.com/office/powerpoint/2010/main" val="12564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endParaRPr lang="en-US" dirty="0">
              <a:solidFill>
                <a:srgbClr val="263050"/>
              </a:solidFill>
            </a:endParaRPr>
          </a:p>
        </p:txBody>
      </p:sp>
      <p:sp>
        <p:nvSpPr>
          <p:cNvPr id="3" name="Footer Placeholder 2"/>
          <p:cNvSpPr>
            <a:spLocks noGrp="1"/>
          </p:cNvSpPr>
          <p:nvPr>
            <p:ph type="ftr" sz="quarter" idx="11"/>
          </p:nvPr>
        </p:nvSpPr>
        <p:spPr/>
        <p:txBody>
          <a:bodyPr/>
          <a:lstStyle>
            <a:lvl1pPr>
              <a:defRPr b="1">
                <a:solidFill>
                  <a:srgbClr val="262F4F"/>
                </a:solidFill>
              </a:defRPr>
            </a:lvl1pPr>
          </a:lstStyle>
          <a:p>
            <a:r>
              <a:rPr lang="en-US" dirty="0"/>
              <a:t>OFFICE OF INFORMATION TECHNOLOGY SERVICES – Office of Digital Infrastructure</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solidFill>
                  <a:srgbClr val="263050"/>
                </a:solidFill>
              </a:rPr>
              <a:pPr/>
              <a:t>‹#›</a:t>
            </a:fld>
            <a:endParaRPr lang="en-US" dirty="0">
              <a:solidFill>
                <a:srgbClr val="26305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422839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dirty="0"/>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E5E8E8"/>
              </a:solidFill>
            </a:endParaRPr>
          </a:p>
        </p:txBody>
      </p:sp>
      <p:sp>
        <p:nvSpPr>
          <p:cNvPr id="6" name="Footer Placeholder 5"/>
          <p:cNvSpPr>
            <a:spLocks noGrp="1"/>
          </p:cNvSpPr>
          <p:nvPr>
            <p:ph type="ftr" sz="quarter" idx="11"/>
          </p:nvPr>
        </p:nvSpPr>
        <p:spPr/>
        <p:txBody>
          <a:bodyPr/>
          <a:lstStyle>
            <a:lvl1pPr>
              <a:defRPr b="1"/>
            </a:lvl1pPr>
          </a:lstStyle>
          <a:p>
            <a:r>
              <a:rPr lang="en-US" dirty="0">
                <a:solidFill>
                  <a:srgbClr val="E5E8E8"/>
                </a:solidFill>
              </a:rPr>
              <a:t>OFFICE OF INFORMATION TECHNOLOGY SERVICES – Office of Digital Infrastructure</a:t>
            </a:r>
          </a:p>
        </p:txBody>
      </p:sp>
      <p:sp>
        <p:nvSpPr>
          <p:cNvPr id="7" name="Slide Number Placeholder 6"/>
          <p:cNvSpPr>
            <a:spLocks noGrp="1"/>
          </p:cNvSpPr>
          <p:nvPr>
            <p:ph type="sldNum" sz="quarter" idx="12"/>
          </p:nvPr>
        </p:nvSpPr>
        <p:spPr/>
        <p:txBody>
          <a:bodyPr/>
          <a:lstStyle/>
          <a:p>
            <a:fld id="{CA8D9AD5-F248-4919-864A-CFD76CC027D6}" type="slidenum">
              <a:rPr lang="en-US" smtClean="0">
                <a:solidFill>
                  <a:srgbClr val="E5E8E8"/>
                </a:solidFill>
              </a:rPr>
              <a:pPr/>
              <a:t>‹#›</a:t>
            </a:fld>
            <a:endParaRPr lang="en-US" dirty="0">
              <a:solidFill>
                <a:srgbClr val="E5E8E8"/>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027" y="76200"/>
            <a:ext cx="3001618" cy="457200"/>
          </a:xfrm>
          <a:prstGeom prst="rect">
            <a:avLst/>
          </a:prstGeom>
        </p:spPr>
      </p:pic>
    </p:spTree>
    <p:extLst>
      <p:ext uri="{BB962C8B-B14F-4D97-AF65-F5344CB8AC3E}">
        <p14:creationId xmlns:p14="http://schemas.microsoft.com/office/powerpoint/2010/main" val="171369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gif"/><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1.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4.gif"/><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oleObject" Target="../embeddings/oleObject3.bin"/><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vmlDrawing" Target="../drawings/vmlDrawing3.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1.jpeg"/><Relationship Id="rId4" Type="http://schemas.openxmlformats.org/officeDocument/2006/relationships/slideLayout" Target="../slideLayouts/slideLayout5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6446520"/>
            <a:ext cx="12190413" cy="41148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dirty="0">
              <a:solidFill>
                <a:prstClr val="white"/>
              </a:solidFill>
              <a:latin typeface="Euphemia"/>
            </a:endParaRPr>
          </a:p>
        </p:txBody>
      </p:sp>
      <p:sp>
        <p:nvSpPr>
          <p:cNvPr id="8" name="Rectangle 7"/>
          <p:cNvSpPr/>
          <p:nvPr/>
        </p:nvSpPr>
        <p:spPr bwMode="white">
          <a:xfrm>
            <a:off x="3174" y="640080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1341120" y="76200"/>
            <a:ext cx="9509760" cy="1233424"/>
          </a:xfrm>
          <a:prstGeom prst="rect">
            <a:avLst/>
          </a:prstGeom>
        </p:spPr>
        <p:txBody>
          <a:bodyPr vert="horz" lIns="91440" tIns="45720" rIns="91440" bIns="45720" rtlCol="0" anchor="t">
            <a:normAutofit/>
          </a:bodyPr>
          <a:lstStyle/>
          <a:p>
            <a:r>
              <a:rPr lang="en-US"/>
              <a:t>Click to edit Master title style</a:t>
            </a:r>
            <a:endParaRPr dirty="0"/>
          </a:p>
        </p:txBody>
      </p:sp>
      <p:sp>
        <p:nvSpPr>
          <p:cNvPr id="3" name="Text Placeholder 2"/>
          <p:cNvSpPr>
            <a:spLocks noGrp="1"/>
          </p:cNvSpPr>
          <p:nvPr>
            <p:ph type="body" idx="1"/>
          </p:nvPr>
        </p:nvSpPr>
        <p:spPr>
          <a:xfrm>
            <a:off x="1341120" y="1143000"/>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533388"/>
            <a:ext cx="960120" cy="237744"/>
          </a:xfrm>
          <a:prstGeom prst="rect">
            <a:avLst/>
          </a:prstGeom>
        </p:spPr>
        <p:txBody>
          <a:bodyPr vert="horz" lIns="91440" tIns="45720" rIns="91440" bIns="45720" rtlCol="0" anchor="ctr"/>
          <a:lstStyle>
            <a:lvl1pPr algn="r">
              <a:defRPr sz="1000">
                <a:solidFill>
                  <a:schemeClr val="bg2"/>
                </a:solidFill>
              </a:defRPr>
            </a:lvl1pPr>
          </a:lstStyle>
          <a:p>
            <a:endParaRPr lang="en-US" dirty="0">
              <a:solidFill>
                <a:srgbClr val="E5E8E8"/>
              </a:solidFill>
            </a:endParaRPr>
          </a:p>
        </p:txBody>
      </p:sp>
      <p:sp>
        <p:nvSpPr>
          <p:cNvPr id="5" name="Footer Placeholder 4"/>
          <p:cNvSpPr>
            <a:spLocks noGrp="1"/>
          </p:cNvSpPr>
          <p:nvPr>
            <p:ph type="ftr" sz="quarter" idx="3"/>
          </p:nvPr>
        </p:nvSpPr>
        <p:spPr>
          <a:xfrm>
            <a:off x="1341120" y="6533388"/>
            <a:ext cx="7159752" cy="237744"/>
          </a:xfrm>
          <a:prstGeom prst="rect">
            <a:avLst/>
          </a:prstGeom>
        </p:spPr>
        <p:txBody>
          <a:bodyPr vert="horz" lIns="91440" tIns="45720" rIns="91440" bIns="45720" rtlCol="0" anchor="ctr"/>
          <a:lstStyle>
            <a:lvl1pPr algn="l">
              <a:defRPr sz="1000" b="1" cap="all" baseline="0">
                <a:solidFill>
                  <a:schemeClr val="bg2"/>
                </a:solidFill>
              </a:defRPr>
            </a:lvl1p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4"/>
          </p:nvPr>
        </p:nvSpPr>
        <p:spPr>
          <a:xfrm>
            <a:off x="10210800" y="6533388"/>
            <a:ext cx="640080" cy="237744"/>
          </a:xfrm>
          <a:prstGeom prst="rect">
            <a:avLst/>
          </a:prstGeom>
        </p:spPr>
        <p:txBody>
          <a:bodyPr vert="horz" lIns="91440" tIns="45720" rIns="91440" bIns="45720" rtlCol="0" anchor="ctr"/>
          <a:lstStyle>
            <a:lvl1pPr algn="r">
              <a:defRPr sz="1000">
                <a:solidFill>
                  <a:schemeClr val="bg2"/>
                </a:solidFill>
              </a:defRPr>
            </a:lvl1pPr>
          </a:lstStyle>
          <a:p>
            <a:fld id="{CA8D9AD5-F248-4919-864A-CFD76CC027D6}" type="slidenum">
              <a:rPr lang="en-US" smtClean="0">
                <a:solidFill>
                  <a:srgbClr val="E5E8E8"/>
                </a:solidFill>
              </a:rPr>
              <a:pPr/>
              <a:t>‹#›</a:t>
            </a:fld>
            <a:endParaRPr lang="en-US" dirty="0">
              <a:solidFill>
                <a:srgbClr val="E5E8E8"/>
              </a:solidFill>
            </a:endParaRPr>
          </a:p>
        </p:txBody>
      </p:sp>
      <p:pic>
        <p:nvPicPr>
          <p:cNvPr id="18" name="Picture 17"/>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pic>
        <p:nvPicPr>
          <p:cNvPr id="10" name="Picture 9"/>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838986" y="6518690"/>
            <a:ext cx="379460" cy="267140"/>
          </a:xfrm>
          <a:prstGeom prst="rect">
            <a:avLst/>
          </a:prstGeom>
        </p:spPr>
      </p:pic>
    </p:spTree>
    <p:extLst>
      <p:ext uri="{BB962C8B-B14F-4D97-AF65-F5344CB8AC3E}">
        <p14:creationId xmlns:p14="http://schemas.microsoft.com/office/powerpoint/2010/main" val="15664814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6" r:id="rId16"/>
    <p:sldLayoutId id="2147483687" r:id="rId17"/>
    <p:sldLayoutId id="2147483688" r:id="rId18"/>
    <p:sldLayoutId id="2147483689" r:id="rId19"/>
    <p:sldLayoutId id="2147483690" r:id="rId20"/>
    <p:sldLayoutId id="2147483691" r:id="rId21"/>
    <p:sldLayoutId id="214748369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3730" name="AC Banner Title"/>
          <p:cNvSpPr>
            <a:spLocks noGrp="1" noChangeArrowheads="1"/>
          </p:cNvSpPr>
          <p:nvPr>
            <p:ph type="title"/>
          </p:nvPr>
        </p:nvSpPr>
        <p:spPr bwMode="auto">
          <a:xfrm>
            <a:off x="2133600" y="330200"/>
            <a:ext cx="9076267" cy="3048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ltLang="zh-SG"/>
              <a:t>Click to edit title style</a:t>
            </a:r>
          </a:p>
        </p:txBody>
      </p:sp>
      <p:sp>
        <p:nvSpPr>
          <p:cNvPr id="73731" name="Rectangle 3"/>
          <p:cNvSpPr>
            <a:spLocks noGrp="1" noChangeArrowheads="1"/>
          </p:cNvSpPr>
          <p:nvPr>
            <p:ph type="sldNum" sz="quarter" idx="4"/>
          </p:nvPr>
        </p:nvSpPr>
        <p:spPr bwMode="auto">
          <a:xfrm>
            <a:off x="0" y="6638926"/>
            <a:ext cx="592667" cy="219075"/>
          </a:xfrm>
          <a:prstGeom prst="rect">
            <a:avLst/>
          </a:prstGeom>
          <a:solidFill>
            <a:schemeClr val="accent1"/>
          </a:solidFill>
          <a:ln w="12700">
            <a:noFill/>
            <a:miter lim="800000"/>
            <a:headEnd/>
            <a:tailEnd/>
          </a:ln>
          <a:effectLst/>
        </p:spPr>
        <p:txBody>
          <a:bodyPr vert="horz" wrap="square" lIns="91440" tIns="45720" rIns="91440" bIns="0" numCol="1" anchor="b" anchorCtr="0" compatLnSpc="1">
            <a:prstTxWarp prst="textNoShape">
              <a:avLst/>
            </a:prstTxWarp>
          </a:bodyPr>
          <a:lstStyle>
            <a:lvl1pPr eaLnBrk="0" hangingPunct="0">
              <a:lnSpc>
                <a:spcPct val="70000"/>
              </a:lnSpc>
              <a:tabLst>
                <a:tab pos="2473325" algn="l"/>
              </a:tabLst>
              <a:defRPr sz="1000">
                <a:ea typeface="SimSun"/>
                <a:cs typeface="SimSun"/>
              </a:defRPr>
            </a:lvl1pPr>
          </a:lstStyle>
          <a:p>
            <a:pPr algn="ctr" fontAlgn="base">
              <a:spcBef>
                <a:spcPct val="0"/>
              </a:spcBef>
              <a:spcAft>
                <a:spcPct val="0"/>
              </a:spcAft>
            </a:pPr>
            <a:fld id="{6FEFCCB4-3A12-47DD-9264-1217ED84307B}" type="slidenum">
              <a:rPr lang="zh-SG" altLang="en-US">
                <a:solidFill>
                  <a:srgbClr val="000000"/>
                </a:solidFill>
              </a:rPr>
              <a:pPr algn="ctr" fontAlgn="base">
                <a:spcBef>
                  <a:spcPct val="0"/>
                </a:spcBef>
                <a:spcAft>
                  <a:spcPct val="0"/>
                </a:spcAft>
              </a:pPr>
              <a:t>‹#›</a:t>
            </a:fld>
            <a:endParaRPr lang="en-US" altLang="zh-SG" sz="800" dirty="0">
              <a:solidFill>
                <a:srgbClr val="000000"/>
              </a:solidFill>
            </a:endParaRPr>
          </a:p>
        </p:txBody>
      </p:sp>
      <p:sp>
        <p:nvSpPr>
          <p:cNvPr id="73732" name="Rectangle 4"/>
          <p:cNvSpPr>
            <a:spLocks noGrp="1" noChangeArrowheads="1"/>
          </p:cNvSpPr>
          <p:nvPr>
            <p:ph type="body" idx="1"/>
          </p:nvPr>
        </p:nvSpPr>
        <p:spPr bwMode="auto">
          <a:xfrm>
            <a:off x="594784" y="1041400"/>
            <a:ext cx="11023600" cy="5118100"/>
          </a:xfrm>
          <a:prstGeom prst="rect">
            <a:avLst/>
          </a:prstGeom>
          <a:noFill/>
          <a:ln w="3175">
            <a:noFill/>
            <a:miter lim="800000"/>
            <a:headEnd/>
            <a:tailEnd/>
          </a:ln>
          <a:effectLst/>
        </p:spPr>
        <p:txBody>
          <a:bodyPr vert="horz" wrap="square" lIns="0" tIns="45720" rIns="0" bIns="45720" numCol="1" anchor="t" anchorCtr="0" compatLnSpc="1">
            <a:prstTxWarp prst="textNoShape">
              <a:avLst/>
            </a:prstTxWarp>
          </a:bodyPr>
          <a:lstStyle/>
          <a:p>
            <a:pPr lvl="0"/>
            <a:r>
              <a:rPr lang="en-US" dirty="0"/>
              <a:t>Click to edit text format of master</a:t>
            </a:r>
            <a:endParaRPr lang="en-US" altLang="zh-SG" dirty="0"/>
          </a:p>
          <a:p>
            <a:pPr lvl="1"/>
            <a:r>
              <a:rPr lang="en-US" dirty="0"/>
              <a:t>Second level</a:t>
            </a:r>
          </a:p>
          <a:p>
            <a:pPr lvl="2"/>
            <a:r>
              <a:rPr lang="en-US" dirty="0"/>
              <a:t>Third level</a:t>
            </a:r>
            <a:endParaRPr lang="en-US" altLang="zh-SG" dirty="0"/>
          </a:p>
        </p:txBody>
      </p:sp>
      <p:sp>
        <p:nvSpPr>
          <p:cNvPr id="73733" name="AC Half Banner"/>
          <p:cNvSpPr>
            <a:spLocks noChangeArrowheads="1"/>
          </p:cNvSpPr>
          <p:nvPr/>
        </p:nvSpPr>
        <p:spPr bwMode="auto">
          <a:xfrm>
            <a:off x="0" y="0"/>
            <a:ext cx="12192000" cy="228600"/>
          </a:xfrm>
          <a:prstGeom prst="rect">
            <a:avLst/>
          </a:prstGeom>
          <a:solidFill>
            <a:schemeClr val="accent1"/>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sp>
        <p:nvSpPr>
          <p:cNvPr id="73734" name="Line 6"/>
          <p:cNvSpPr>
            <a:spLocks noChangeShapeType="1"/>
          </p:cNvSpPr>
          <p:nvPr/>
        </p:nvSpPr>
        <p:spPr bwMode="auto">
          <a:xfrm>
            <a:off x="1727200" y="6542088"/>
            <a:ext cx="8511117" cy="0"/>
          </a:xfrm>
          <a:prstGeom prst="line">
            <a:avLst/>
          </a:prstGeom>
          <a:noFill/>
          <a:ln w="25400">
            <a:solidFill>
              <a:schemeClr val="tx2"/>
            </a:solidFill>
            <a:round/>
            <a:headEnd type="none" w="sm" len="sm"/>
            <a:tailEnd type="none" w="sm" len="sm"/>
          </a:ln>
          <a:effectLst/>
        </p:spPr>
        <p:txBody>
          <a:bodyPr wrap="none" anchor="ctr"/>
          <a:lstStyle/>
          <a:p>
            <a:pPr algn="ctr" fontAlgn="base">
              <a:spcBef>
                <a:spcPct val="0"/>
              </a:spcBef>
              <a:spcAft>
                <a:spcPct val="0"/>
              </a:spcAft>
            </a:pPr>
            <a:endParaRPr lang="en-US" sz="2000" dirty="0">
              <a:solidFill>
                <a:srgbClr val="000000"/>
              </a:solidFill>
            </a:endParaRPr>
          </a:p>
        </p:txBody>
      </p:sp>
      <p:sp>
        <p:nvSpPr>
          <p:cNvPr id="73737" name="Rectangle 9"/>
          <p:cNvSpPr>
            <a:spLocks noChangeArrowheads="1"/>
          </p:cNvSpPr>
          <p:nvPr/>
        </p:nvSpPr>
        <p:spPr bwMode="auto">
          <a:xfrm>
            <a:off x="6003635" y="-200055"/>
            <a:ext cx="184730" cy="400110"/>
          </a:xfrm>
          <a:prstGeom prst="rect">
            <a:avLst/>
          </a:prstGeom>
          <a:noFill/>
          <a:ln w="12700">
            <a:noFill/>
            <a:miter lim="800000"/>
            <a:headEnd type="none" w="sm" len="sm"/>
            <a:tailEnd type="none" w="sm" len="sm"/>
          </a:ln>
          <a:effectLst/>
        </p:spPr>
        <p:txBody>
          <a:bodyPr wrap="none" anchor="ctr">
            <a:spAutoFit/>
          </a:bodyPr>
          <a:lstStyle/>
          <a:p>
            <a:pPr algn="ctr" fontAlgn="base">
              <a:spcBef>
                <a:spcPct val="0"/>
              </a:spcBef>
              <a:spcAft>
                <a:spcPct val="0"/>
              </a:spcAft>
            </a:pPr>
            <a:endParaRPr lang="en-US" sz="2000" dirty="0">
              <a:solidFill>
                <a:srgbClr val="000000"/>
              </a:solidFill>
            </a:endParaRPr>
          </a:p>
        </p:txBody>
      </p:sp>
      <p:graphicFrame>
        <p:nvGraphicFramePr>
          <p:cNvPr id="73738" name="Object 10"/>
          <p:cNvGraphicFramePr>
            <a:graphicFrameLocks noChangeAspect="1"/>
          </p:cNvGraphicFramePr>
          <p:nvPr/>
        </p:nvGraphicFramePr>
        <p:xfrm>
          <a:off x="11171768" y="227013"/>
          <a:ext cx="1020233" cy="749300"/>
        </p:xfrm>
        <a:graphic>
          <a:graphicData uri="http://schemas.openxmlformats.org/presentationml/2006/ole">
            <mc:AlternateContent xmlns:mc="http://schemas.openxmlformats.org/markup-compatibility/2006">
              <mc:Choice xmlns:v="urn:schemas-microsoft-com:vml" Requires="v">
                <p:oleObj spid="_x0000_s1290" name="Bitmap Image" r:id="rId15" imgW="4114286" imgH="4029637" progId="PBrush">
                  <p:embed/>
                </p:oleObj>
              </mc:Choice>
              <mc:Fallback>
                <p:oleObj name="Bitmap Image" r:id="rId15" imgW="4114286" imgH="4029637" progId="PBrush">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71768" y="227013"/>
                        <a:ext cx="1020233"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9" name="AC Half Banner"/>
          <p:cNvSpPr>
            <a:spLocks noChangeArrowheads="1"/>
          </p:cNvSpPr>
          <p:nvPr/>
        </p:nvSpPr>
        <p:spPr bwMode="auto">
          <a:xfrm>
            <a:off x="0" y="698500"/>
            <a:ext cx="11226800" cy="76200"/>
          </a:xfrm>
          <a:prstGeom prst="rect">
            <a:avLst/>
          </a:prstGeom>
          <a:solidFill>
            <a:srgbClr val="000080"/>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sp>
        <p:nvSpPr>
          <p:cNvPr id="73740" name="AC Half Banner"/>
          <p:cNvSpPr>
            <a:spLocks noChangeArrowheads="1"/>
          </p:cNvSpPr>
          <p:nvPr/>
        </p:nvSpPr>
        <p:spPr bwMode="auto">
          <a:xfrm>
            <a:off x="609600" y="6724651"/>
            <a:ext cx="11582400" cy="42863"/>
          </a:xfrm>
          <a:prstGeom prst="rect">
            <a:avLst/>
          </a:prstGeom>
          <a:solidFill>
            <a:srgbClr val="000080"/>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pic>
        <p:nvPicPr>
          <p:cNvPr id="12" name="Picture 11" descr="L:\Intranet\ar\Government_Records\Administration\Logos\dcr_link-logo2.gif"/>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228602"/>
            <a:ext cx="1930400" cy="469899"/>
          </a:xfrm>
          <a:prstGeom prst="rect">
            <a:avLst/>
          </a:prstGeom>
          <a:noFill/>
          <a:ln>
            <a:noFill/>
          </a:ln>
        </p:spPr>
      </p:pic>
    </p:spTree>
    <p:extLst>
      <p:ext uri="{BB962C8B-B14F-4D97-AF65-F5344CB8AC3E}">
        <p14:creationId xmlns:p14="http://schemas.microsoft.com/office/powerpoint/2010/main" val="18475024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p:hf hdr="0" dt="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defRPr>
      </a:lvl2pPr>
      <a:lvl3pPr algn="l" rtl="0" fontAlgn="base">
        <a:spcBef>
          <a:spcPct val="0"/>
        </a:spcBef>
        <a:spcAft>
          <a:spcPct val="0"/>
        </a:spcAft>
        <a:defRPr sz="2400" b="1">
          <a:solidFill>
            <a:schemeClr val="tx1"/>
          </a:solidFill>
          <a:latin typeface="Arial" charset="0"/>
        </a:defRPr>
      </a:lvl3pPr>
      <a:lvl4pPr algn="l" rtl="0" fontAlgn="base">
        <a:spcBef>
          <a:spcPct val="0"/>
        </a:spcBef>
        <a:spcAft>
          <a:spcPct val="0"/>
        </a:spcAft>
        <a:defRPr sz="2400" b="1">
          <a:solidFill>
            <a:schemeClr val="tx1"/>
          </a:solidFill>
          <a:latin typeface="Arial" charset="0"/>
        </a:defRPr>
      </a:lvl4pPr>
      <a:lvl5pPr algn="l" rtl="0" fontAlgn="base">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92100" indent="-292100" algn="l" rtl="0" fontAlgn="base">
        <a:spcBef>
          <a:spcPct val="45000"/>
        </a:spcBef>
        <a:spcAft>
          <a:spcPct val="0"/>
        </a:spcAft>
        <a:buClr>
          <a:srgbClr val="000000"/>
        </a:buClr>
        <a:buSzPct val="100000"/>
        <a:buFont typeface="Wingdings" pitchFamily="2" charset="2"/>
        <a:buChar char="q"/>
        <a:defRPr>
          <a:solidFill>
            <a:schemeClr val="tx1"/>
          </a:solidFill>
          <a:latin typeface="+mn-lt"/>
          <a:ea typeface="+mn-ea"/>
          <a:cs typeface="+mn-cs"/>
        </a:defRPr>
      </a:lvl1pPr>
      <a:lvl2pPr marL="708025" indent="-225425" algn="l" rtl="0" fontAlgn="base">
        <a:spcBef>
          <a:spcPct val="45000"/>
        </a:spcBef>
        <a:spcAft>
          <a:spcPct val="0"/>
        </a:spcAft>
        <a:buClr>
          <a:srgbClr val="000000"/>
        </a:buClr>
        <a:buSzPct val="100000"/>
        <a:buChar char="•"/>
        <a:defRPr>
          <a:solidFill>
            <a:schemeClr val="tx1"/>
          </a:solidFill>
          <a:latin typeface="+mn-lt"/>
        </a:defRPr>
      </a:lvl2pPr>
      <a:lvl3pPr marL="1125538" indent="-227013" algn="l" rtl="0" fontAlgn="base">
        <a:spcBef>
          <a:spcPct val="45000"/>
        </a:spcBef>
        <a:spcAft>
          <a:spcPct val="0"/>
        </a:spcAft>
        <a:buClr>
          <a:srgbClr val="000000"/>
        </a:buClr>
        <a:buSzPct val="100000"/>
        <a:buFont typeface="Wingdings" pitchFamily="2" charset="2"/>
        <a:buChar char="§"/>
        <a:defRPr>
          <a:solidFill>
            <a:schemeClr val="tx1"/>
          </a:solidFill>
          <a:latin typeface="+mn-lt"/>
        </a:defRPr>
      </a:lvl3pPr>
      <a:lvl4pPr marL="4270375" indent="-228600" algn="l" rtl="0" fontAlgn="base">
        <a:spcBef>
          <a:spcPct val="20000"/>
        </a:spcBef>
        <a:spcAft>
          <a:spcPct val="0"/>
        </a:spcAft>
        <a:buClr>
          <a:schemeClr val="tx1"/>
        </a:buClr>
        <a:buChar char="•"/>
        <a:defRPr sz="2000">
          <a:solidFill>
            <a:schemeClr val="tx1"/>
          </a:solidFill>
          <a:latin typeface="+mn-lt"/>
        </a:defRPr>
      </a:lvl4pPr>
      <a:lvl5pPr marL="4500563" indent="-228600" algn="l" rtl="0" fontAlgn="base">
        <a:spcBef>
          <a:spcPct val="20000"/>
        </a:spcBef>
        <a:spcAft>
          <a:spcPct val="0"/>
        </a:spcAft>
        <a:buClr>
          <a:schemeClr val="tx1"/>
        </a:buClr>
        <a:buChar char="•"/>
        <a:defRPr sz="2000">
          <a:solidFill>
            <a:schemeClr val="tx1"/>
          </a:solidFill>
          <a:latin typeface="+mn-lt"/>
        </a:defRPr>
      </a:lvl5pPr>
      <a:lvl6pPr marL="4957763" indent="-228600" algn="l" rtl="0" fontAlgn="base">
        <a:spcBef>
          <a:spcPct val="20000"/>
        </a:spcBef>
        <a:spcAft>
          <a:spcPct val="0"/>
        </a:spcAft>
        <a:buClr>
          <a:schemeClr val="tx1"/>
        </a:buClr>
        <a:buChar char="•"/>
        <a:defRPr sz="2000">
          <a:solidFill>
            <a:schemeClr val="tx1"/>
          </a:solidFill>
          <a:latin typeface="+mn-lt"/>
        </a:defRPr>
      </a:lvl6pPr>
      <a:lvl7pPr marL="5414963" indent="-228600" algn="l" rtl="0" fontAlgn="base">
        <a:spcBef>
          <a:spcPct val="20000"/>
        </a:spcBef>
        <a:spcAft>
          <a:spcPct val="0"/>
        </a:spcAft>
        <a:buClr>
          <a:schemeClr val="tx1"/>
        </a:buClr>
        <a:buChar char="•"/>
        <a:defRPr sz="2000">
          <a:solidFill>
            <a:schemeClr val="tx1"/>
          </a:solidFill>
          <a:latin typeface="+mn-lt"/>
        </a:defRPr>
      </a:lvl7pPr>
      <a:lvl8pPr marL="5872163" indent="-228600" algn="l" rtl="0" fontAlgn="base">
        <a:spcBef>
          <a:spcPct val="20000"/>
        </a:spcBef>
        <a:spcAft>
          <a:spcPct val="0"/>
        </a:spcAft>
        <a:buClr>
          <a:schemeClr val="tx1"/>
        </a:buClr>
        <a:buChar char="•"/>
        <a:defRPr sz="2000">
          <a:solidFill>
            <a:schemeClr val="tx1"/>
          </a:solidFill>
          <a:latin typeface="+mn-lt"/>
        </a:defRPr>
      </a:lvl8pPr>
      <a:lvl9pPr marL="6329363"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3730" name="AC Banner Title"/>
          <p:cNvSpPr>
            <a:spLocks noGrp="1" noChangeArrowheads="1"/>
          </p:cNvSpPr>
          <p:nvPr>
            <p:ph type="title"/>
          </p:nvPr>
        </p:nvSpPr>
        <p:spPr bwMode="auto">
          <a:xfrm>
            <a:off x="2133600" y="330200"/>
            <a:ext cx="9076267" cy="3048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ltLang="zh-SG"/>
              <a:t>Click to edit title style</a:t>
            </a:r>
          </a:p>
        </p:txBody>
      </p:sp>
      <p:sp>
        <p:nvSpPr>
          <p:cNvPr id="73731" name="Rectangle 3"/>
          <p:cNvSpPr>
            <a:spLocks noGrp="1" noChangeArrowheads="1"/>
          </p:cNvSpPr>
          <p:nvPr>
            <p:ph type="sldNum" sz="quarter" idx="4"/>
          </p:nvPr>
        </p:nvSpPr>
        <p:spPr bwMode="auto">
          <a:xfrm>
            <a:off x="0" y="6638926"/>
            <a:ext cx="592667" cy="219075"/>
          </a:xfrm>
          <a:prstGeom prst="rect">
            <a:avLst/>
          </a:prstGeom>
          <a:solidFill>
            <a:schemeClr val="accent1"/>
          </a:solidFill>
          <a:ln w="12700">
            <a:noFill/>
            <a:miter lim="800000"/>
            <a:headEnd/>
            <a:tailEnd/>
          </a:ln>
          <a:effectLst/>
        </p:spPr>
        <p:txBody>
          <a:bodyPr vert="horz" wrap="square" lIns="91440" tIns="45720" rIns="91440" bIns="0" numCol="1" anchor="b" anchorCtr="0" compatLnSpc="1">
            <a:prstTxWarp prst="textNoShape">
              <a:avLst/>
            </a:prstTxWarp>
          </a:bodyPr>
          <a:lstStyle>
            <a:lvl1pPr eaLnBrk="0" hangingPunct="0">
              <a:lnSpc>
                <a:spcPct val="70000"/>
              </a:lnSpc>
              <a:tabLst>
                <a:tab pos="2473325" algn="l"/>
              </a:tabLst>
              <a:defRPr sz="1000">
                <a:ea typeface="SimSun"/>
                <a:cs typeface="SimSun"/>
              </a:defRPr>
            </a:lvl1pPr>
          </a:lstStyle>
          <a:p>
            <a:pPr algn="ctr" fontAlgn="base">
              <a:spcBef>
                <a:spcPct val="0"/>
              </a:spcBef>
              <a:spcAft>
                <a:spcPct val="0"/>
              </a:spcAft>
            </a:pPr>
            <a:fld id="{6FEFCCB4-3A12-47DD-9264-1217ED84307B}" type="slidenum">
              <a:rPr lang="zh-SG" altLang="en-US">
                <a:solidFill>
                  <a:srgbClr val="000000"/>
                </a:solidFill>
              </a:rPr>
              <a:pPr algn="ctr" fontAlgn="base">
                <a:spcBef>
                  <a:spcPct val="0"/>
                </a:spcBef>
                <a:spcAft>
                  <a:spcPct val="0"/>
                </a:spcAft>
              </a:pPr>
              <a:t>‹#›</a:t>
            </a:fld>
            <a:endParaRPr lang="en-US" altLang="zh-SG" sz="800" dirty="0">
              <a:solidFill>
                <a:srgbClr val="000000"/>
              </a:solidFill>
            </a:endParaRPr>
          </a:p>
        </p:txBody>
      </p:sp>
      <p:sp>
        <p:nvSpPr>
          <p:cNvPr id="73732" name="Rectangle 4"/>
          <p:cNvSpPr>
            <a:spLocks noGrp="1" noChangeArrowheads="1"/>
          </p:cNvSpPr>
          <p:nvPr>
            <p:ph type="body" idx="1"/>
          </p:nvPr>
        </p:nvSpPr>
        <p:spPr bwMode="auto">
          <a:xfrm>
            <a:off x="594784" y="1041400"/>
            <a:ext cx="11023600" cy="5118100"/>
          </a:xfrm>
          <a:prstGeom prst="rect">
            <a:avLst/>
          </a:prstGeom>
          <a:noFill/>
          <a:ln w="3175">
            <a:noFill/>
            <a:miter lim="800000"/>
            <a:headEnd/>
            <a:tailEnd/>
          </a:ln>
          <a:effectLst/>
        </p:spPr>
        <p:txBody>
          <a:bodyPr vert="horz" wrap="square" lIns="0" tIns="45720" rIns="0" bIns="45720" numCol="1" anchor="t" anchorCtr="0" compatLnSpc="1">
            <a:prstTxWarp prst="textNoShape">
              <a:avLst/>
            </a:prstTxWarp>
          </a:bodyPr>
          <a:lstStyle/>
          <a:p>
            <a:pPr lvl="0"/>
            <a:r>
              <a:rPr lang="en-US" dirty="0"/>
              <a:t>Click to edit text format of master</a:t>
            </a:r>
            <a:endParaRPr lang="en-US" altLang="zh-SG" dirty="0"/>
          </a:p>
          <a:p>
            <a:pPr lvl="1"/>
            <a:r>
              <a:rPr lang="en-US" dirty="0"/>
              <a:t>Second level</a:t>
            </a:r>
          </a:p>
          <a:p>
            <a:pPr lvl="2"/>
            <a:r>
              <a:rPr lang="en-US" dirty="0"/>
              <a:t>Third level</a:t>
            </a:r>
            <a:endParaRPr lang="en-US" altLang="zh-SG" dirty="0"/>
          </a:p>
        </p:txBody>
      </p:sp>
      <p:sp>
        <p:nvSpPr>
          <p:cNvPr id="73733" name="AC Half Banner"/>
          <p:cNvSpPr>
            <a:spLocks noChangeArrowheads="1"/>
          </p:cNvSpPr>
          <p:nvPr/>
        </p:nvSpPr>
        <p:spPr bwMode="auto">
          <a:xfrm>
            <a:off x="0" y="0"/>
            <a:ext cx="12192000" cy="228600"/>
          </a:xfrm>
          <a:prstGeom prst="rect">
            <a:avLst/>
          </a:prstGeom>
          <a:solidFill>
            <a:schemeClr val="accent1"/>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sp>
        <p:nvSpPr>
          <p:cNvPr id="73734" name="Line 6"/>
          <p:cNvSpPr>
            <a:spLocks noChangeShapeType="1"/>
          </p:cNvSpPr>
          <p:nvPr/>
        </p:nvSpPr>
        <p:spPr bwMode="auto">
          <a:xfrm>
            <a:off x="1727200" y="6542088"/>
            <a:ext cx="8511117" cy="0"/>
          </a:xfrm>
          <a:prstGeom prst="line">
            <a:avLst/>
          </a:prstGeom>
          <a:noFill/>
          <a:ln w="25400">
            <a:solidFill>
              <a:schemeClr val="tx2"/>
            </a:solidFill>
            <a:round/>
            <a:headEnd type="none" w="sm" len="sm"/>
            <a:tailEnd type="none" w="sm" len="sm"/>
          </a:ln>
          <a:effectLst/>
        </p:spPr>
        <p:txBody>
          <a:bodyPr wrap="none" anchor="ctr"/>
          <a:lstStyle/>
          <a:p>
            <a:pPr algn="ctr" fontAlgn="base">
              <a:spcBef>
                <a:spcPct val="0"/>
              </a:spcBef>
              <a:spcAft>
                <a:spcPct val="0"/>
              </a:spcAft>
            </a:pPr>
            <a:endParaRPr lang="en-US" sz="2000" dirty="0">
              <a:solidFill>
                <a:srgbClr val="000000"/>
              </a:solidFill>
            </a:endParaRPr>
          </a:p>
        </p:txBody>
      </p:sp>
      <p:sp>
        <p:nvSpPr>
          <p:cNvPr id="73737" name="Rectangle 9"/>
          <p:cNvSpPr>
            <a:spLocks noChangeArrowheads="1"/>
          </p:cNvSpPr>
          <p:nvPr/>
        </p:nvSpPr>
        <p:spPr bwMode="auto">
          <a:xfrm>
            <a:off x="6003635" y="-200055"/>
            <a:ext cx="184730" cy="400110"/>
          </a:xfrm>
          <a:prstGeom prst="rect">
            <a:avLst/>
          </a:prstGeom>
          <a:noFill/>
          <a:ln w="12700">
            <a:noFill/>
            <a:miter lim="800000"/>
            <a:headEnd type="none" w="sm" len="sm"/>
            <a:tailEnd type="none" w="sm" len="sm"/>
          </a:ln>
          <a:effectLst/>
        </p:spPr>
        <p:txBody>
          <a:bodyPr wrap="none" anchor="ctr">
            <a:spAutoFit/>
          </a:bodyPr>
          <a:lstStyle/>
          <a:p>
            <a:pPr algn="ctr" fontAlgn="base">
              <a:spcBef>
                <a:spcPct val="0"/>
              </a:spcBef>
              <a:spcAft>
                <a:spcPct val="0"/>
              </a:spcAft>
            </a:pPr>
            <a:endParaRPr lang="en-US" sz="2000" dirty="0">
              <a:solidFill>
                <a:srgbClr val="000000"/>
              </a:solidFill>
            </a:endParaRPr>
          </a:p>
        </p:txBody>
      </p:sp>
      <p:graphicFrame>
        <p:nvGraphicFramePr>
          <p:cNvPr id="73738" name="Object 10"/>
          <p:cNvGraphicFramePr>
            <a:graphicFrameLocks noChangeAspect="1"/>
          </p:cNvGraphicFramePr>
          <p:nvPr/>
        </p:nvGraphicFramePr>
        <p:xfrm>
          <a:off x="11171768" y="227013"/>
          <a:ext cx="1020233" cy="749300"/>
        </p:xfrm>
        <a:graphic>
          <a:graphicData uri="http://schemas.openxmlformats.org/presentationml/2006/ole">
            <mc:AlternateContent xmlns:mc="http://schemas.openxmlformats.org/markup-compatibility/2006">
              <mc:Choice xmlns:v="urn:schemas-microsoft-com:vml" Requires="v">
                <p:oleObj spid="_x0000_s3338" name="Bitmap Image" r:id="rId15" imgW="4114286" imgH="4029637" progId="PBrush">
                  <p:embed/>
                </p:oleObj>
              </mc:Choice>
              <mc:Fallback>
                <p:oleObj name="Bitmap Image" r:id="rId15" imgW="4114286" imgH="4029637" progId="PBrush">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71768" y="227013"/>
                        <a:ext cx="1020233"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9" name="AC Half Banner"/>
          <p:cNvSpPr>
            <a:spLocks noChangeArrowheads="1"/>
          </p:cNvSpPr>
          <p:nvPr/>
        </p:nvSpPr>
        <p:spPr bwMode="auto">
          <a:xfrm>
            <a:off x="0" y="698500"/>
            <a:ext cx="11226800" cy="76200"/>
          </a:xfrm>
          <a:prstGeom prst="rect">
            <a:avLst/>
          </a:prstGeom>
          <a:solidFill>
            <a:srgbClr val="000080"/>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sp>
        <p:nvSpPr>
          <p:cNvPr id="73740" name="AC Half Banner"/>
          <p:cNvSpPr>
            <a:spLocks noChangeArrowheads="1"/>
          </p:cNvSpPr>
          <p:nvPr/>
        </p:nvSpPr>
        <p:spPr bwMode="auto">
          <a:xfrm>
            <a:off x="609600" y="6724651"/>
            <a:ext cx="11582400" cy="42863"/>
          </a:xfrm>
          <a:prstGeom prst="rect">
            <a:avLst/>
          </a:prstGeom>
          <a:solidFill>
            <a:srgbClr val="000080"/>
          </a:solidFill>
          <a:ln w="12700">
            <a:noFill/>
            <a:miter lim="800000"/>
            <a:headEnd/>
            <a:tailEnd/>
          </a:ln>
          <a:effectLst/>
        </p:spPr>
        <p:txBody>
          <a:bodyPr/>
          <a:lstStyle/>
          <a:p>
            <a:pPr algn="ctr" fontAlgn="base">
              <a:spcBef>
                <a:spcPct val="0"/>
              </a:spcBef>
              <a:spcAft>
                <a:spcPct val="0"/>
              </a:spcAft>
            </a:pPr>
            <a:endParaRPr lang="en-US" sz="2000" dirty="0">
              <a:solidFill>
                <a:srgbClr val="000000"/>
              </a:solidFill>
            </a:endParaRPr>
          </a:p>
        </p:txBody>
      </p:sp>
      <p:pic>
        <p:nvPicPr>
          <p:cNvPr id="12" name="Picture 11" descr="L:\Intranet\ar\Government_Records\Administration\Logos\dcr_link-logo2.gif"/>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228602"/>
            <a:ext cx="1930400" cy="469899"/>
          </a:xfrm>
          <a:prstGeom prst="rect">
            <a:avLst/>
          </a:prstGeom>
          <a:noFill/>
          <a:ln>
            <a:noFill/>
          </a:ln>
        </p:spPr>
      </p:pic>
    </p:spTree>
    <p:extLst>
      <p:ext uri="{BB962C8B-B14F-4D97-AF65-F5344CB8AC3E}">
        <p14:creationId xmlns:p14="http://schemas.microsoft.com/office/powerpoint/2010/main" val="6417040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hf hdr="0" dt="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defRPr>
      </a:lvl2pPr>
      <a:lvl3pPr algn="l" rtl="0" fontAlgn="base">
        <a:spcBef>
          <a:spcPct val="0"/>
        </a:spcBef>
        <a:spcAft>
          <a:spcPct val="0"/>
        </a:spcAft>
        <a:defRPr sz="2400" b="1">
          <a:solidFill>
            <a:schemeClr val="tx1"/>
          </a:solidFill>
          <a:latin typeface="Arial" charset="0"/>
        </a:defRPr>
      </a:lvl3pPr>
      <a:lvl4pPr algn="l" rtl="0" fontAlgn="base">
        <a:spcBef>
          <a:spcPct val="0"/>
        </a:spcBef>
        <a:spcAft>
          <a:spcPct val="0"/>
        </a:spcAft>
        <a:defRPr sz="2400" b="1">
          <a:solidFill>
            <a:schemeClr val="tx1"/>
          </a:solidFill>
          <a:latin typeface="Arial" charset="0"/>
        </a:defRPr>
      </a:lvl4pPr>
      <a:lvl5pPr algn="l" rtl="0" fontAlgn="base">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92100" indent="-292100" algn="l" rtl="0" fontAlgn="base">
        <a:spcBef>
          <a:spcPct val="45000"/>
        </a:spcBef>
        <a:spcAft>
          <a:spcPct val="0"/>
        </a:spcAft>
        <a:buClr>
          <a:srgbClr val="000000"/>
        </a:buClr>
        <a:buSzPct val="100000"/>
        <a:buFont typeface="Wingdings" pitchFamily="2" charset="2"/>
        <a:buChar char="q"/>
        <a:defRPr>
          <a:solidFill>
            <a:schemeClr val="tx1"/>
          </a:solidFill>
          <a:latin typeface="+mn-lt"/>
          <a:ea typeface="+mn-ea"/>
          <a:cs typeface="+mn-cs"/>
        </a:defRPr>
      </a:lvl1pPr>
      <a:lvl2pPr marL="708025" indent="-225425" algn="l" rtl="0" fontAlgn="base">
        <a:spcBef>
          <a:spcPct val="45000"/>
        </a:spcBef>
        <a:spcAft>
          <a:spcPct val="0"/>
        </a:spcAft>
        <a:buClr>
          <a:srgbClr val="000000"/>
        </a:buClr>
        <a:buSzPct val="100000"/>
        <a:buChar char="•"/>
        <a:defRPr>
          <a:solidFill>
            <a:schemeClr val="tx1"/>
          </a:solidFill>
          <a:latin typeface="+mn-lt"/>
        </a:defRPr>
      </a:lvl2pPr>
      <a:lvl3pPr marL="1125538" indent="-227013" algn="l" rtl="0" fontAlgn="base">
        <a:spcBef>
          <a:spcPct val="45000"/>
        </a:spcBef>
        <a:spcAft>
          <a:spcPct val="0"/>
        </a:spcAft>
        <a:buClr>
          <a:srgbClr val="000000"/>
        </a:buClr>
        <a:buSzPct val="100000"/>
        <a:buFont typeface="Wingdings" pitchFamily="2" charset="2"/>
        <a:buChar char="§"/>
        <a:defRPr>
          <a:solidFill>
            <a:schemeClr val="tx1"/>
          </a:solidFill>
          <a:latin typeface="+mn-lt"/>
        </a:defRPr>
      </a:lvl3pPr>
      <a:lvl4pPr marL="4270375" indent="-228600" algn="l" rtl="0" fontAlgn="base">
        <a:spcBef>
          <a:spcPct val="20000"/>
        </a:spcBef>
        <a:spcAft>
          <a:spcPct val="0"/>
        </a:spcAft>
        <a:buClr>
          <a:schemeClr val="tx1"/>
        </a:buClr>
        <a:buChar char="•"/>
        <a:defRPr sz="2000">
          <a:solidFill>
            <a:schemeClr val="tx1"/>
          </a:solidFill>
          <a:latin typeface="+mn-lt"/>
        </a:defRPr>
      </a:lvl4pPr>
      <a:lvl5pPr marL="4500563" indent="-228600" algn="l" rtl="0" fontAlgn="base">
        <a:spcBef>
          <a:spcPct val="20000"/>
        </a:spcBef>
        <a:spcAft>
          <a:spcPct val="0"/>
        </a:spcAft>
        <a:buClr>
          <a:schemeClr val="tx1"/>
        </a:buClr>
        <a:buChar char="•"/>
        <a:defRPr sz="2000">
          <a:solidFill>
            <a:schemeClr val="tx1"/>
          </a:solidFill>
          <a:latin typeface="+mn-lt"/>
        </a:defRPr>
      </a:lvl5pPr>
      <a:lvl6pPr marL="4957763" indent="-228600" algn="l" rtl="0" fontAlgn="base">
        <a:spcBef>
          <a:spcPct val="20000"/>
        </a:spcBef>
        <a:spcAft>
          <a:spcPct val="0"/>
        </a:spcAft>
        <a:buClr>
          <a:schemeClr val="tx1"/>
        </a:buClr>
        <a:buChar char="•"/>
        <a:defRPr sz="2000">
          <a:solidFill>
            <a:schemeClr val="tx1"/>
          </a:solidFill>
          <a:latin typeface="+mn-lt"/>
        </a:defRPr>
      </a:lvl6pPr>
      <a:lvl7pPr marL="5414963" indent="-228600" algn="l" rtl="0" fontAlgn="base">
        <a:spcBef>
          <a:spcPct val="20000"/>
        </a:spcBef>
        <a:spcAft>
          <a:spcPct val="0"/>
        </a:spcAft>
        <a:buClr>
          <a:schemeClr val="tx1"/>
        </a:buClr>
        <a:buChar char="•"/>
        <a:defRPr sz="2000">
          <a:solidFill>
            <a:schemeClr val="tx1"/>
          </a:solidFill>
          <a:latin typeface="+mn-lt"/>
        </a:defRPr>
      </a:lvl7pPr>
      <a:lvl8pPr marL="5872163" indent="-228600" algn="l" rtl="0" fontAlgn="base">
        <a:spcBef>
          <a:spcPct val="20000"/>
        </a:spcBef>
        <a:spcAft>
          <a:spcPct val="0"/>
        </a:spcAft>
        <a:buClr>
          <a:schemeClr val="tx1"/>
        </a:buClr>
        <a:buChar char="•"/>
        <a:defRPr sz="2000">
          <a:solidFill>
            <a:schemeClr val="tx1"/>
          </a:solidFill>
          <a:latin typeface="+mn-lt"/>
        </a:defRPr>
      </a:lvl8pPr>
      <a:lvl9pPr marL="6329363"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6446520"/>
            <a:ext cx="12190413" cy="41148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kern="0">
              <a:solidFill>
                <a:prstClr val="white"/>
              </a:solidFill>
              <a:latin typeface="Euphemia"/>
            </a:endParaRPr>
          </a:p>
        </p:txBody>
      </p:sp>
      <p:sp>
        <p:nvSpPr>
          <p:cNvPr id="8" name="Rectangle 7"/>
          <p:cNvSpPr/>
          <p:nvPr/>
        </p:nvSpPr>
        <p:spPr bwMode="white">
          <a:xfrm>
            <a:off x="3174" y="640080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1341120" y="76200"/>
            <a:ext cx="9509760" cy="1233424"/>
          </a:xfrm>
          <a:prstGeom prst="rect">
            <a:avLst/>
          </a:prstGeom>
        </p:spPr>
        <p:txBody>
          <a:bodyPr vert="horz" lIns="91440" tIns="45720" rIns="91440" bIns="45720" rtlCol="0" anchor="t">
            <a:normAutofit/>
          </a:bodyPr>
          <a:lstStyle/>
          <a:p>
            <a:r>
              <a:rPr lang="en-US" dirty="0"/>
              <a:t>Click to edit Master title style</a:t>
            </a:r>
            <a:endParaRPr dirty="0"/>
          </a:p>
        </p:txBody>
      </p:sp>
      <p:sp>
        <p:nvSpPr>
          <p:cNvPr id="3" name="Text Placeholder 2"/>
          <p:cNvSpPr>
            <a:spLocks noGrp="1"/>
          </p:cNvSpPr>
          <p:nvPr>
            <p:ph type="body" idx="1"/>
          </p:nvPr>
        </p:nvSpPr>
        <p:spPr>
          <a:xfrm>
            <a:off x="1341120" y="1315624"/>
            <a:ext cx="9509760" cy="49327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8875776" y="6533388"/>
            <a:ext cx="960120" cy="237744"/>
          </a:xfrm>
          <a:prstGeom prst="rect">
            <a:avLst/>
          </a:prstGeom>
        </p:spPr>
        <p:txBody>
          <a:bodyPr vert="horz" lIns="91440" tIns="45720" rIns="91440" bIns="45720" rtlCol="0" anchor="ctr"/>
          <a:lstStyle>
            <a:lvl1pPr algn="r">
              <a:defRPr sz="1000">
                <a:solidFill>
                  <a:schemeClr val="bg2"/>
                </a:solidFill>
                <a:latin typeface="Arial" panose="020B0604020202020204" pitchFamily="34" charset="0"/>
                <a:cs typeface="Arial" panose="020B0604020202020204" pitchFamily="34" charset="0"/>
              </a:defRPr>
            </a:lvl1pPr>
          </a:lstStyle>
          <a:p>
            <a:r>
              <a:rPr lang="en-US">
                <a:solidFill>
                  <a:srgbClr val="E5E8E8"/>
                </a:solidFill>
              </a:rPr>
              <a:t>12/18/2014</a:t>
            </a:r>
          </a:p>
        </p:txBody>
      </p:sp>
      <p:sp>
        <p:nvSpPr>
          <p:cNvPr id="5" name="Footer Placeholder 4"/>
          <p:cNvSpPr>
            <a:spLocks noGrp="1"/>
          </p:cNvSpPr>
          <p:nvPr>
            <p:ph type="ftr" sz="quarter" idx="3"/>
          </p:nvPr>
        </p:nvSpPr>
        <p:spPr>
          <a:xfrm>
            <a:off x="1341120" y="6533388"/>
            <a:ext cx="7159752" cy="237744"/>
          </a:xfrm>
          <a:prstGeom prst="rect">
            <a:avLst/>
          </a:prstGeom>
        </p:spPr>
        <p:txBody>
          <a:bodyPr vert="horz" lIns="91440" tIns="45720" rIns="91440" bIns="45720" rtlCol="0" anchor="ctr"/>
          <a:lstStyle>
            <a:lvl1pPr algn="l">
              <a:defRPr sz="1000" b="1" cap="all" baseline="0">
                <a:solidFill>
                  <a:schemeClr val="bg2"/>
                </a:solidFill>
                <a:latin typeface="Arial" panose="020B0604020202020204" pitchFamily="34" charset="0"/>
                <a:cs typeface="Arial" panose="020B0604020202020204" pitchFamily="34" charset="0"/>
              </a:defRPr>
            </a:lvl1pPr>
          </a:lstStyle>
          <a:p>
            <a:r>
              <a:rPr lang="en-US" dirty="0">
                <a:solidFill>
                  <a:srgbClr val="E5E8E8"/>
                </a:solidFill>
              </a:rPr>
              <a:t>OFFICE OF INFORMATION TECHNOLOGY SERVICES – Office of Digital Infrastructure</a:t>
            </a:r>
          </a:p>
        </p:txBody>
      </p:sp>
      <p:sp>
        <p:nvSpPr>
          <p:cNvPr id="6" name="Slide Number Placeholder 5"/>
          <p:cNvSpPr>
            <a:spLocks noGrp="1"/>
          </p:cNvSpPr>
          <p:nvPr>
            <p:ph type="sldNum" sz="quarter" idx="4"/>
          </p:nvPr>
        </p:nvSpPr>
        <p:spPr>
          <a:xfrm>
            <a:off x="10210800" y="6533388"/>
            <a:ext cx="640080" cy="237744"/>
          </a:xfrm>
          <a:prstGeom prst="rect">
            <a:avLst/>
          </a:prstGeom>
        </p:spPr>
        <p:txBody>
          <a:bodyPr vert="horz" lIns="91440" tIns="45720" rIns="91440" bIns="45720" rtlCol="0" anchor="ctr"/>
          <a:lstStyle>
            <a:lvl1pPr algn="r">
              <a:defRPr sz="1000">
                <a:solidFill>
                  <a:schemeClr val="bg2"/>
                </a:solidFill>
                <a:latin typeface="Arial" panose="020B0604020202020204" pitchFamily="34" charset="0"/>
                <a:cs typeface="Arial" panose="020B0604020202020204" pitchFamily="34" charset="0"/>
              </a:defRPr>
            </a:lvl1pPr>
          </a:lstStyle>
          <a:p>
            <a:fld id="{CA8D9AD5-F248-4919-864A-CFD76CC027D6}" type="slidenum">
              <a:rPr lang="en-US" smtClean="0">
                <a:solidFill>
                  <a:srgbClr val="E5E8E8"/>
                </a:solidFill>
              </a:rPr>
              <a:pPr/>
              <a:t>‹#›</a:t>
            </a:fld>
            <a:endParaRPr lang="en-US">
              <a:solidFill>
                <a:srgbClr val="E5E8E8"/>
              </a:solidFill>
            </a:endParaRPr>
          </a:p>
        </p:txBody>
      </p:sp>
      <p:pic>
        <p:nvPicPr>
          <p:cNvPr id="18" name="Picture 17"/>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38986" y="6518690"/>
            <a:ext cx="380214" cy="267671"/>
          </a:xfrm>
          <a:prstGeom prst="rect">
            <a:avLst/>
          </a:prstGeom>
        </p:spPr>
      </p:pic>
    </p:spTree>
    <p:extLst>
      <p:ext uri="{BB962C8B-B14F-4D97-AF65-F5344CB8AC3E}">
        <p14:creationId xmlns:p14="http://schemas.microsoft.com/office/powerpoint/2010/main" val="125667238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marL="0" indent="0" algn="l" defTabSz="914400" rtl="0" eaLnBrk="1" latinLnBrk="0" hangingPunct="1">
        <a:lnSpc>
          <a:spcPct val="90000"/>
        </a:lnSpc>
        <a:spcBef>
          <a:spcPct val="0"/>
        </a:spcBef>
        <a:buFont typeface="Arial" pitchFamily="34" charset="0"/>
        <a:buNone/>
        <a:defRPr sz="3600" kern="1200">
          <a:solidFill>
            <a:schemeClr val="tx2"/>
          </a:solidFill>
          <a:latin typeface="Arial" panose="020B0604020202020204" pitchFamily="34" charset="0"/>
          <a:ea typeface="+mj-ea"/>
          <a:cs typeface="Arial" panose="020B0604020202020204" pitchFamily="34" charset="0"/>
        </a:defRPr>
      </a:lvl1pPr>
    </p:titleStyle>
    <p:bodyStyle>
      <a:lvl1pPr marL="274320" indent="-228600" algn="l" defTabSz="914400" rtl="0" eaLnBrk="1" latinLnBrk="0" hangingPunct="1">
        <a:lnSpc>
          <a:spcPct val="90000"/>
        </a:lnSpc>
        <a:spcBef>
          <a:spcPts val="1800"/>
        </a:spcBef>
        <a:buClr>
          <a:srgbClr val="C00000"/>
        </a:buClr>
        <a:buSzPct val="80000"/>
        <a:buFont typeface="Wingdings" pitchFamily="2" charset="2"/>
        <a:buChar char="§"/>
        <a:defRPr sz="2800" kern="1200">
          <a:solidFill>
            <a:schemeClr val="tx2"/>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90000"/>
        </a:lnSpc>
        <a:spcBef>
          <a:spcPts val="1000"/>
        </a:spcBef>
        <a:buClr>
          <a:srgbClr val="C00000"/>
        </a:buClr>
        <a:buSzPct val="80000"/>
        <a:buFont typeface="Wingdings" pitchFamily="2" charset="2"/>
        <a:buChar char="Ø"/>
        <a:defRPr sz="2400" kern="1200">
          <a:solidFill>
            <a:schemeClr val="tx2"/>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0000"/>
        </a:lnSpc>
        <a:spcBef>
          <a:spcPts val="800"/>
        </a:spcBef>
        <a:buClr>
          <a:srgbClr val="C00000"/>
        </a:buClr>
        <a:buSzPct val="80000"/>
        <a:buFont typeface="Corbel" panose="020B0503020204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234440" indent="-228600" algn="l" defTabSz="914400" rtl="0" eaLnBrk="1" latinLnBrk="0" hangingPunct="1">
        <a:lnSpc>
          <a:spcPct val="90000"/>
        </a:lnSpc>
        <a:spcBef>
          <a:spcPts val="800"/>
        </a:spcBef>
        <a:buClr>
          <a:srgbClr val="C00000"/>
        </a:buClr>
        <a:buSzPct val="80000"/>
        <a:buFont typeface="Wingdings" pitchFamily="2" charset="2"/>
        <a:buChar char="§"/>
        <a:defRPr sz="1600" kern="1200">
          <a:solidFill>
            <a:schemeClr val="tx2"/>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lnSpc>
          <a:spcPct val="90000"/>
        </a:lnSpc>
        <a:spcBef>
          <a:spcPts val="800"/>
        </a:spcBef>
        <a:buClr>
          <a:srgbClr val="C00000"/>
        </a:buClr>
        <a:buSzPct val="80000"/>
        <a:buFont typeface="Wingdings" pitchFamily="2" charset="2"/>
        <a:buChar char="§"/>
        <a:defRPr sz="1200" kern="1200">
          <a:solidFill>
            <a:schemeClr val="tx2"/>
          </a:solidFill>
          <a:latin typeface="Arial" panose="020B0604020202020204" pitchFamily="34" charset="0"/>
          <a:ea typeface="+mn-ea"/>
          <a:cs typeface="Arial" panose="020B060402020202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irstNet@nc.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referRelativeResize="0">
            <a:picLocks/>
          </p:cNvPicPr>
          <p:nvPr/>
        </p:nvPicPr>
        <p:blipFill rotWithShape="1">
          <a:blip r:embed="rId3">
            <a:extLst>
              <a:ext uri="{28A0092B-C50C-407E-A947-70E740481C1C}">
                <a14:useLocalDpi xmlns:a14="http://schemas.microsoft.com/office/drawing/2010/main" val="0"/>
              </a:ext>
            </a:extLst>
          </a:blip>
          <a:srcRect t="7" r="1481" b="37551"/>
          <a:stretch/>
        </p:blipFill>
        <p:spPr>
          <a:xfrm>
            <a:off x="0" y="-3"/>
            <a:ext cx="12191999" cy="4781403"/>
          </a:xfrm>
          <a:prstGeom prst="rect">
            <a:avLst/>
          </a:prstGeom>
        </p:spPr>
      </p:pic>
      <p:sp>
        <p:nvSpPr>
          <p:cNvPr id="2" name="Title 1"/>
          <p:cNvSpPr>
            <a:spLocks noGrp="1"/>
          </p:cNvSpPr>
          <p:nvPr>
            <p:ph type="ctrTitle"/>
          </p:nvPr>
        </p:nvSpPr>
        <p:spPr>
          <a:xfrm>
            <a:off x="1103313" y="4648200"/>
            <a:ext cx="9982201" cy="838200"/>
          </a:xfrm>
        </p:spPr>
        <p:txBody>
          <a:bodyPr>
            <a:normAutofit/>
          </a:bodyPr>
          <a:lstStyle/>
          <a:p>
            <a:r>
              <a:rPr lang="en-US" dirty="0">
                <a:effectLst>
                  <a:outerShdw blurRad="50800" dist="38100" dir="2700000" algn="tl" rotWithShape="0">
                    <a:prstClr val="black">
                      <a:alpha val="40000"/>
                    </a:prstClr>
                  </a:outerShdw>
                </a:effectLst>
              </a:rPr>
              <a:t>FirstNet in North Carolina</a:t>
            </a:r>
          </a:p>
        </p:txBody>
      </p:sp>
      <p:sp>
        <p:nvSpPr>
          <p:cNvPr id="3" name="Subtitle 2"/>
          <p:cNvSpPr>
            <a:spLocks noGrp="1"/>
          </p:cNvSpPr>
          <p:nvPr>
            <p:ph type="subTitle" idx="1"/>
          </p:nvPr>
        </p:nvSpPr>
        <p:spPr>
          <a:xfrm>
            <a:off x="3656409" y="5805995"/>
            <a:ext cx="4876006" cy="781050"/>
          </a:xfrm>
        </p:spPr>
        <p:txBody>
          <a:bodyPr>
            <a:normAutofit lnSpcReduction="10000"/>
          </a:bodyPr>
          <a:lstStyle/>
          <a:p>
            <a:pPr>
              <a:lnSpc>
                <a:spcPct val="120000"/>
              </a:lnSpc>
            </a:pPr>
            <a:r>
              <a:rPr lang="en-US" dirty="0"/>
              <a:t>Broadband Infrastructure Office</a:t>
            </a:r>
          </a:p>
          <a:p>
            <a:pPr>
              <a:lnSpc>
                <a:spcPct val="120000"/>
              </a:lnSpc>
            </a:pPr>
            <a:r>
              <a:rPr lang="en-US" dirty="0"/>
              <a:t>Department of Information Technology</a:t>
            </a:r>
          </a:p>
        </p:txBody>
      </p:sp>
      <p:sp>
        <p:nvSpPr>
          <p:cNvPr id="4" name="TextBox 3"/>
          <p:cNvSpPr txBox="1"/>
          <p:nvPr/>
        </p:nvSpPr>
        <p:spPr>
          <a:xfrm>
            <a:off x="187324" y="6019207"/>
            <a:ext cx="4343400" cy="369332"/>
          </a:xfrm>
          <a:prstGeom prst="rect">
            <a:avLst/>
          </a:prstGeom>
          <a:noFill/>
        </p:spPr>
        <p:txBody>
          <a:bodyPr wrap="square" rtlCol="0">
            <a:spAutoFit/>
          </a:bodyPr>
          <a:lstStyle/>
          <a:p>
            <a:r>
              <a:rPr lang="en-US" dirty="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rPr>
              <a:t>Red Grasso</a:t>
            </a:r>
          </a:p>
        </p:txBody>
      </p:sp>
      <p:sp>
        <p:nvSpPr>
          <p:cNvPr id="5" name="TextBox 4"/>
          <p:cNvSpPr txBox="1"/>
          <p:nvPr/>
        </p:nvSpPr>
        <p:spPr>
          <a:xfrm>
            <a:off x="9944100" y="5884278"/>
            <a:ext cx="2057400" cy="400110"/>
          </a:xfrm>
          <a:prstGeom prst="rect">
            <a:avLst/>
          </a:prstGeom>
          <a:noFill/>
        </p:spPr>
        <p:txBody>
          <a:bodyPr wrap="square" rtlCol="0">
            <a:spAutoFit/>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rPr>
              <a:t>05 Oct 2017</a:t>
            </a:r>
          </a:p>
        </p:txBody>
      </p:sp>
      <p:sp>
        <p:nvSpPr>
          <p:cNvPr id="6" name="TextBox 5"/>
          <p:cNvSpPr txBox="1"/>
          <p:nvPr/>
        </p:nvSpPr>
        <p:spPr>
          <a:xfrm>
            <a:off x="2817812" y="5484168"/>
            <a:ext cx="6553200" cy="400110"/>
          </a:xfrm>
          <a:prstGeom prst="rect">
            <a:avLst/>
          </a:prstGeom>
          <a:noFill/>
        </p:spPr>
        <p:txBody>
          <a:bodyPr wrap="square" rtlCol="0">
            <a:spAutoFit/>
          </a:bodyPr>
          <a:lstStyle/>
          <a:p>
            <a:pPr algn="ctr"/>
            <a:r>
              <a:rPr lang="en-US" sz="2000" dirty="0">
                <a:solidFill>
                  <a:schemeClr val="bg1"/>
                </a:solidFill>
              </a:rPr>
              <a:t>CJIN</a:t>
            </a:r>
          </a:p>
        </p:txBody>
      </p:sp>
    </p:spTree>
    <p:extLst>
      <p:ext uri="{BB962C8B-B14F-4D97-AF65-F5344CB8AC3E}">
        <p14:creationId xmlns:p14="http://schemas.microsoft.com/office/powerpoint/2010/main" val="33029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effectLst>
                  <a:outerShdw blurRad="50800" dist="38100" dir="2700000" algn="tl" rotWithShape="0">
                    <a:prstClr val="black">
                      <a:alpha val="40000"/>
                    </a:prstClr>
                  </a:outerShdw>
                </a:effectLst>
              </a:rPr>
              <a:t>Common Questions &amp;</a:t>
            </a:r>
            <a:br>
              <a:rPr lang="en-US" dirty="0">
                <a:effectLst>
                  <a:outerShdw blurRad="50800" dist="38100" dir="2700000" algn="tl" rotWithShape="0">
                    <a:prstClr val="black">
                      <a:alpha val="40000"/>
                    </a:prstClr>
                  </a:outerShdw>
                </a:effectLst>
              </a:rPr>
            </a:br>
            <a:r>
              <a:rPr lang="en-US" dirty="0">
                <a:effectLst>
                  <a:outerShdw blurRad="50800" dist="38100" dir="2700000" algn="tl" rotWithShape="0">
                    <a:prstClr val="black">
                      <a:alpha val="40000"/>
                    </a:prstClr>
                  </a:outerShdw>
                </a:effectLst>
              </a:rPr>
              <a:t>Concerns</a:t>
            </a:r>
          </a:p>
        </p:txBody>
      </p:sp>
      <p:sp>
        <p:nvSpPr>
          <p:cNvPr id="4" name="Footer Placeholder 3"/>
          <p:cNvSpPr>
            <a:spLocks noGrp="1"/>
          </p:cNvSpPr>
          <p:nvPr>
            <p:ph type="ftr" sz="quarter" idx="11"/>
          </p:nvPr>
        </p:nvSpPr>
        <p:spPr/>
        <p:txBody>
          <a:bodyPr/>
          <a:lstStyle/>
          <a:p>
            <a:r>
              <a:rPr lang="en-US" dirty="0">
                <a:solidFill>
                  <a:srgbClr val="E5E8E8"/>
                </a:solidFill>
              </a:rPr>
              <a:t>Department OF INFORMATION TECHNOLOGY – Broadband Infrastructure OFFICE</a:t>
            </a: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10</a:t>
            </a:fld>
            <a:endParaRPr lang="en-US" dirty="0">
              <a:solidFill>
                <a:srgbClr val="E5E8E8"/>
              </a:solidFill>
            </a:endParaRPr>
          </a:p>
        </p:txBody>
      </p:sp>
      <p:sp>
        <p:nvSpPr>
          <p:cNvPr id="2" name="Content Placeholder 1"/>
          <p:cNvSpPr>
            <a:spLocks noGrp="1"/>
          </p:cNvSpPr>
          <p:nvPr>
            <p:ph idx="1"/>
          </p:nvPr>
        </p:nvSpPr>
        <p:spPr>
          <a:xfrm>
            <a:off x="881253" y="1905000"/>
            <a:ext cx="9786747" cy="2895395"/>
          </a:xfrm>
        </p:spPr>
        <p:txBody>
          <a:bodyPr>
            <a:normAutofit lnSpcReduction="10000"/>
          </a:bodyPr>
          <a:lstStyle/>
          <a:p>
            <a:pPr marL="45720" indent="0">
              <a:buNone/>
            </a:pPr>
            <a:r>
              <a:rPr lang="en-US" sz="3200" dirty="0">
                <a:solidFill>
                  <a:schemeClr val="tx1"/>
                </a:solidFill>
                <a:effectLst>
                  <a:outerShdw blurRad="50800" dist="38100" dir="2700000" algn="tl" rotWithShape="0">
                    <a:prstClr val="black">
                      <a:alpha val="40000"/>
                    </a:prstClr>
                  </a:outerShdw>
                </a:effectLst>
              </a:rPr>
              <a:t>No. There is work in the LTE standard to address “Mission Critical Voice” services but those standards are just being developed. This could take years to be rolled out to devices and longer to be acceptable for public safety.</a:t>
            </a:r>
          </a:p>
          <a:p>
            <a:pPr marL="45720" indent="0">
              <a:buNone/>
            </a:pPr>
            <a:r>
              <a:rPr lang="en-US" sz="3200" dirty="0">
                <a:solidFill>
                  <a:schemeClr val="tx1"/>
                </a:solidFill>
                <a:effectLst>
                  <a:outerShdw blurRad="50800" dist="38100" dir="2700000" algn="tl" rotWithShape="0">
                    <a:prstClr val="black">
                      <a:alpha val="40000"/>
                    </a:prstClr>
                  </a:outerShdw>
                </a:effectLst>
              </a:rPr>
              <a:t>Continued planning and funding for today’s LMR is very important.</a:t>
            </a:r>
          </a:p>
        </p:txBody>
      </p:sp>
      <p:sp>
        <p:nvSpPr>
          <p:cNvPr id="3" name="Text Placeholder 2"/>
          <p:cNvSpPr>
            <a:spLocks noGrp="1"/>
          </p:cNvSpPr>
          <p:nvPr>
            <p:ph type="body" idx="13"/>
          </p:nvPr>
        </p:nvSpPr>
        <p:spPr>
          <a:xfrm>
            <a:off x="1341120" y="1183196"/>
            <a:ext cx="8260080" cy="798004"/>
          </a:xfrm>
        </p:spPr>
        <p:txBody>
          <a:bodyPr>
            <a:noAutofit/>
          </a:bodyPr>
          <a:lstStyle/>
          <a:p>
            <a:r>
              <a:rPr lang="en-US" sz="2800" dirty="0">
                <a:solidFill>
                  <a:srgbClr val="D41C43"/>
                </a:solidFill>
              </a:rPr>
              <a:t>Will this replace my Land Mobile Radio?</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0" y="838200"/>
            <a:ext cx="1757172" cy="1101612"/>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53" y="4800395"/>
            <a:ext cx="1757172" cy="1101612"/>
          </a:xfrm>
          <a:prstGeom prst="rect">
            <a:avLst/>
          </a:prstGeom>
        </p:spPr>
      </p:pic>
    </p:spTree>
    <p:extLst>
      <p:ext uri="{BB962C8B-B14F-4D97-AF65-F5344CB8AC3E}">
        <p14:creationId xmlns:p14="http://schemas.microsoft.com/office/powerpoint/2010/main" val="47610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effectLst>
                  <a:outerShdw blurRad="50800" dist="38100" dir="2700000" algn="tl" rotWithShape="0">
                    <a:prstClr val="black">
                      <a:alpha val="40000"/>
                    </a:prstClr>
                  </a:outerShdw>
                </a:effectLst>
              </a:rPr>
              <a:t>Common Questions &amp;</a:t>
            </a:r>
            <a:br>
              <a:rPr lang="en-US" dirty="0">
                <a:effectLst>
                  <a:outerShdw blurRad="50800" dist="38100" dir="2700000" algn="tl" rotWithShape="0">
                    <a:prstClr val="black">
                      <a:alpha val="40000"/>
                    </a:prstClr>
                  </a:outerShdw>
                </a:effectLst>
              </a:rPr>
            </a:br>
            <a:r>
              <a:rPr lang="en-US" dirty="0">
                <a:effectLst>
                  <a:outerShdw blurRad="50800" dist="38100" dir="2700000" algn="tl" rotWithShape="0">
                    <a:prstClr val="black">
                      <a:alpha val="40000"/>
                    </a:prstClr>
                  </a:outerShdw>
                </a:effectLst>
              </a:rPr>
              <a:t>Concerns</a:t>
            </a:r>
          </a:p>
        </p:txBody>
      </p:sp>
      <p:sp>
        <p:nvSpPr>
          <p:cNvPr id="4" name="Footer Placeholder 3"/>
          <p:cNvSpPr>
            <a:spLocks noGrp="1"/>
          </p:cNvSpPr>
          <p:nvPr>
            <p:ph type="ftr" sz="quarter" idx="11"/>
          </p:nvPr>
        </p:nvSpPr>
        <p:spPr/>
        <p:txBody>
          <a:bodyPr/>
          <a:lstStyle/>
          <a:p>
            <a:r>
              <a:rPr lang="en-US" dirty="0">
                <a:solidFill>
                  <a:srgbClr val="E5E8E8"/>
                </a:solidFill>
              </a:rPr>
              <a:t>Department OF INFORMATION TECHNOLOGY – Broadband Infrastructure OFFICE</a:t>
            </a: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11</a:t>
            </a:fld>
            <a:endParaRPr lang="en-US" dirty="0">
              <a:solidFill>
                <a:srgbClr val="E5E8E8"/>
              </a:solidFill>
            </a:endParaRPr>
          </a:p>
        </p:txBody>
      </p:sp>
      <p:sp>
        <p:nvSpPr>
          <p:cNvPr id="2" name="Content Placeholder 1"/>
          <p:cNvSpPr>
            <a:spLocks noGrp="1"/>
          </p:cNvSpPr>
          <p:nvPr>
            <p:ph idx="1"/>
          </p:nvPr>
        </p:nvSpPr>
        <p:spPr>
          <a:xfrm>
            <a:off x="1341120" y="2293141"/>
            <a:ext cx="10622280" cy="4127627"/>
          </a:xfrm>
        </p:spPr>
        <p:txBody>
          <a:bodyPr>
            <a:normAutofit/>
          </a:bodyPr>
          <a:lstStyle/>
          <a:p>
            <a:pPr marL="45720" indent="0">
              <a:buNone/>
            </a:pPr>
            <a:r>
              <a:rPr lang="en-US" sz="3200" dirty="0">
                <a:solidFill>
                  <a:schemeClr val="tx1"/>
                </a:solidFill>
                <a:effectLst>
                  <a:outerShdw blurRad="50800" dist="38100" dir="2700000" algn="tl" rotWithShape="0">
                    <a:prstClr val="black">
                      <a:alpha val="40000"/>
                    </a:prstClr>
                  </a:outerShdw>
                </a:effectLst>
              </a:rPr>
              <a:t>Next Generation 911 will connect Public Safety Answering Points (911 centers) with the public through an advanced network. Though these two networks are serving different purposes, FirstNet recognizes the need to interface with NG911 in order to be the most successful.</a:t>
            </a:r>
          </a:p>
        </p:txBody>
      </p:sp>
      <p:sp>
        <p:nvSpPr>
          <p:cNvPr id="3" name="Text Placeholder 2"/>
          <p:cNvSpPr>
            <a:spLocks noGrp="1"/>
          </p:cNvSpPr>
          <p:nvPr>
            <p:ph type="body" idx="13"/>
          </p:nvPr>
        </p:nvSpPr>
        <p:spPr>
          <a:xfrm>
            <a:off x="1341120" y="1183196"/>
            <a:ext cx="8260080" cy="798004"/>
          </a:xfrm>
        </p:spPr>
        <p:txBody>
          <a:bodyPr>
            <a:noAutofit/>
          </a:bodyPr>
          <a:lstStyle/>
          <a:p>
            <a:r>
              <a:rPr lang="en-US" sz="2800" dirty="0">
                <a:solidFill>
                  <a:srgbClr val="D41C43"/>
                </a:solidFill>
              </a:rPr>
              <a:t>How will this effect NG911?</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0" y="838200"/>
            <a:ext cx="1757172" cy="1101612"/>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53" y="4800395"/>
            <a:ext cx="1757172" cy="1101612"/>
          </a:xfrm>
          <a:prstGeom prst="rect">
            <a:avLst/>
          </a:prstGeom>
        </p:spPr>
      </p:pic>
    </p:spTree>
    <p:extLst>
      <p:ext uri="{BB962C8B-B14F-4D97-AF65-F5344CB8AC3E}">
        <p14:creationId xmlns:p14="http://schemas.microsoft.com/office/powerpoint/2010/main" val="51398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effectLst>
                  <a:outerShdw blurRad="50800" dist="38100" dir="2700000" algn="tl" rotWithShape="0">
                    <a:prstClr val="black">
                      <a:alpha val="40000"/>
                    </a:prstClr>
                  </a:outerShdw>
                </a:effectLst>
              </a:rPr>
              <a:t>Common Questions &amp;</a:t>
            </a:r>
            <a:br>
              <a:rPr lang="en-US" dirty="0">
                <a:effectLst>
                  <a:outerShdw blurRad="50800" dist="38100" dir="2700000" algn="tl" rotWithShape="0">
                    <a:prstClr val="black">
                      <a:alpha val="40000"/>
                    </a:prstClr>
                  </a:outerShdw>
                </a:effectLst>
              </a:rPr>
            </a:br>
            <a:r>
              <a:rPr lang="en-US" dirty="0">
                <a:effectLst>
                  <a:outerShdw blurRad="50800" dist="38100" dir="2700000" algn="tl" rotWithShape="0">
                    <a:prstClr val="black">
                      <a:alpha val="40000"/>
                    </a:prstClr>
                  </a:outerShdw>
                </a:effectLst>
              </a:rPr>
              <a:t>Concerns</a:t>
            </a:r>
          </a:p>
        </p:txBody>
      </p:sp>
      <p:sp>
        <p:nvSpPr>
          <p:cNvPr id="4" name="Footer Placeholder 3"/>
          <p:cNvSpPr>
            <a:spLocks noGrp="1"/>
          </p:cNvSpPr>
          <p:nvPr>
            <p:ph type="ftr" sz="quarter" idx="11"/>
          </p:nvPr>
        </p:nvSpPr>
        <p:spPr/>
        <p:txBody>
          <a:bodyPr/>
          <a:lstStyle/>
          <a:p>
            <a:r>
              <a:rPr lang="en-US" dirty="0">
                <a:solidFill>
                  <a:srgbClr val="E5E8E8"/>
                </a:solidFill>
              </a:rPr>
              <a:t>Department OF INFORMATION TECHNOLOGY – Broadband Infrastructure OFFICE</a:t>
            </a: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srgbClr val="E5E8E8"/>
                </a:solidFill>
              </a:rPr>
              <a:pPr/>
              <a:t>12</a:t>
            </a:fld>
            <a:endParaRPr lang="en-US" dirty="0">
              <a:solidFill>
                <a:srgbClr val="E5E8E8"/>
              </a:solidFill>
            </a:endParaRPr>
          </a:p>
        </p:txBody>
      </p:sp>
      <p:sp>
        <p:nvSpPr>
          <p:cNvPr id="2" name="Content Placeholder 1"/>
          <p:cNvSpPr>
            <a:spLocks noGrp="1"/>
          </p:cNvSpPr>
          <p:nvPr>
            <p:ph idx="1"/>
          </p:nvPr>
        </p:nvSpPr>
        <p:spPr>
          <a:xfrm>
            <a:off x="881253" y="1905000"/>
            <a:ext cx="9786747" cy="2895395"/>
          </a:xfrm>
        </p:spPr>
        <p:txBody>
          <a:bodyPr>
            <a:normAutofit/>
          </a:bodyPr>
          <a:lstStyle/>
          <a:p>
            <a:pPr marL="45720" indent="0">
              <a:buNone/>
            </a:pPr>
            <a:r>
              <a:rPr lang="en-US" sz="3200" dirty="0">
                <a:solidFill>
                  <a:schemeClr val="tx1"/>
                </a:solidFill>
                <a:effectLst>
                  <a:outerShdw blurRad="50800" dist="38100" dir="2700000" algn="tl" rotWithShape="0">
                    <a:prstClr val="black">
                      <a:alpha val="40000"/>
                    </a:prstClr>
                  </a:outerShdw>
                </a:effectLst>
              </a:rPr>
              <a:t>Verizon has announced plans to build their own public safety core offering priority and preemption. They will compete directly with the service that FirstNet offering. Every agency can chose the cellular carrier that is right for them. </a:t>
            </a:r>
          </a:p>
        </p:txBody>
      </p:sp>
      <p:sp>
        <p:nvSpPr>
          <p:cNvPr id="3" name="Text Placeholder 2"/>
          <p:cNvSpPr>
            <a:spLocks noGrp="1"/>
          </p:cNvSpPr>
          <p:nvPr>
            <p:ph type="body" idx="13"/>
          </p:nvPr>
        </p:nvSpPr>
        <p:spPr>
          <a:xfrm>
            <a:off x="1341120" y="1183196"/>
            <a:ext cx="8260080" cy="798004"/>
          </a:xfrm>
        </p:spPr>
        <p:txBody>
          <a:bodyPr>
            <a:noAutofit/>
          </a:bodyPr>
          <a:lstStyle/>
          <a:p>
            <a:r>
              <a:rPr lang="en-US" sz="2800" dirty="0">
                <a:solidFill>
                  <a:srgbClr val="D41C43"/>
                </a:solidFill>
              </a:rPr>
              <a:t>What about Verizon?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0" y="838200"/>
            <a:ext cx="1757172" cy="1101612"/>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53" y="4800395"/>
            <a:ext cx="1757172" cy="1101612"/>
          </a:xfrm>
          <a:prstGeom prst="rect">
            <a:avLst/>
          </a:prstGeom>
        </p:spPr>
      </p:pic>
    </p:spTree>
    <p:extLst>
      <p:ext uri="{BB962C8B-B14F-4D97-AF65-F5344CB8AC3E}">
        <p14:creationId xmlns:p14="http://schemas.microsoft.com/office/powerpoint/2010/main" val="7622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41120" y="505382"/>
            <a:ext cx="9509760" cy="866218"/>
          </a:xfrm>
        </p:spPr>
        <p:txBody>
          <a:bodyPr>
            <a:normAutofit fontScale="90000"/>
          </a:bodyPr>
          <a:lstStyle/>
          <a:p>
            <a:pPr algn="ctr"/>
            <a:r>
              <a:rPr lang="en-US" sz="7200" dirty="0">
                <a:effectLst>
                  <a:outerShdw blurRad="38100" dist="38100" dir="2700000" algn="tl">
                    <a:srgbClr val="000000">
                      <a:alpha val="43137"/>
                    </a:srgbClr>
                  </a:outerShdw>
                </a:effectLst>
              </a:rPr>
              <a:t>Stay in touch!</a:t>
            </a:r>
          </a:p>
        </p:txBody>
      </p:sp>
      <p:sp>
        <p:nvSpPr>
          <p:cNvPr id="3" name="Footer Placeholder 2"/>
          <p:cNvSpPr>
            <a:spLocks noGrp="1"/>
          </p:cNvSpPr>
          <p:nvPr>
            <p:ph type="ftr" sz="quarter" idx="11"/>
          </p:nvPr>
        </p:nvSpPr>
        <p:spPr/>
        <p:txBody>
          <a:bodyPr/>
          <a:lstStyle/>
          <a:p>
            <a:r>
              <a:rPr lang="en-US" dirty="0">
                <a:solidFill>
                  <a:srgbClr val="E5E8E8"/>
                </a:solidFill>
              </a:rPr>
              <a:t>Department OF INFORMATION TECHNOLOGY – Broadband Infrastructure OFFICE</a:t>
            </a: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rPr>
              <a:pPr/>
              <a:t>13</a:t>
            </a:fld>
            <a:endParaRPr lang="en-US" dirty="0">
              <a:solidFill>
                <a:srgbClr val="E5E8E8"/>
              </a:solidFill>
            </a:endParaRPr>
          </a:p>
        </p:txBody>
      </p:sp>
      <p:sp>
        <p:nvSpPr>
          <p:cNvPr id="2" name="Content Placeholder 1"/>
          <p:cNvSpPr>
            <a:spLocks noGrp="1"/>
          </p:cNvSpPr>
          <p:nvPr>
            <p:ph idx="1"/>
          </p:nvPr>
        </p:nvSpPr>
        <p:spPr>
          <a:xfrm>
            <a:off x="914400" y="1371600"/>
            <a:ext cx="10367772" cy="4648200"/>
          </a:xfrm>
        </p:spPr>
        <p:txBody>
          <a:bodyPr>
            <a:noAutofit/>
          </a:bodyPr>
          <a:lstStyle/>
          <a:p>
            <a:pPr marL="45720" indent="0" algn="ctr">
              <a:lnSpc>
                <a:spcPct val="100000"/>
              </a:lnSpc>
              <a:spcBef>
                <a:spcPts val="600"/>
              </a:spcBef>
              <a:buNone/>
            </a:pPr>
            <a:r>
              <a:rPr lang="en-US" sz="3600" dirty="0">
                <a:effectLst>
                  <a:outerShdw blurRad="50800" dist="38100" dir="2700000" algn="tl" rotWithShape="0">
                    <a:prstClr val="black">
                      <a:alpha val="40000"/>
                    </a:prstClr>
                  </a:outerShdw>
                </a:effectLst>
              </a:rPr>
              <a:t>North Carolina SPOC office:</a:t>
            </a:r>
          </a:p>
          <a:p>
            <a:pPr marL="45720" indent="0" algn="ctr">
              <a:lnSpc>
                <a:spcPct val="100000"/>
              </a:lnSpc>
              <a:spcBef>
                <a:spcPts val="600"/>
              </a:spcBef>
              <a:buNone/>
            </a:pPr>
            <a:r>
              <a:rPr lang="en-US" sz="3200" dirty="0">
                <a:effectLst>
                  <a:outerShdw blurRad="50800" dist="38100" dir="2700000" algn="tl" rotWithShape="0">
                    <a:prstClr val="black">
                      <a:alpha val="40000"/>
                    </a:prstClr>
                  </a:outerShdw>
                </a:effectLst>
              </a:rPr>
              <a:t>Red.Grasso@nc.gov</a:t>
            </a:r>
            <a:endParaRPr lang="en-US" sz="3200" dirty="0">
              <a:effectLst>
                <a:outerShdw blurRad="50800" dist="38100" dir="2700000" algn="tl" rotWithShape="0">
                  <a:prstClr val="black">
                    <a:alpha val="40000"/>
                  </a:prstClr>
                </a:outerShdw>
              </a:effectLst>
              <a:hlinkClick r:id="rId3"/>
            </a:endParaRPr>
          </a:p>
          <a:p>
            <a:pPr marL="45720" indent="0" algn="ctr">
              <a:lnSpc>
                <a:spcPct val="100000"/>
              </a:lnSpc>
              <a:spcBef>
                <a:spcPts val="600"/>
              </a:spcBef>
              <a:buNone/>
            </a:pPr>
            <a:r>
              <a:rPr lang="en-US" sz="3200" dirty="0">
                <a:effectLst>
                  <a:outerShdw blurRad="50800" dist="38100" dir="2700000" algn="tl" rotWithShape="0">
                    <a:prstClr val="black">
                      <a:alpha val="40000"/>
                    </a:prstClr>
                  </a:outerShdw>
                </a:effectLst>
              </a:rPr>
              <a:t>919.961.1131</a:t>
            </a:r>
          </a:p>
          <a:p>
            <a:pPr marL="45720" indent="0" algn="ctr">
              <a:lnSpc>
                <a:spcPct val="100000"/>
              </a:lnSpc>
              <a:spcBef>
                <a:spcPts val="3000"/>
              </a:spcBef>
              <a:buNone/>
            </a:pPr>
            <a:r>
              <a:rPr lang="en-US" sz="3600" dirty="0">
                <a:effectLst>
                  <a:outerShdw blurRad="50800" dist="38100" dir="2700000" algn="tl" rotWithShape="0">
                    <a:prstClr val="black">
                      <a:alpha val="40000"/>
                    </a:prstClr>
                  </a:outerShdw>
                </a:effectLst>
              </a:rPr>
              <a:t>Other websites:</a:t>
            </a:r>
          </a:p>
          <a:p>
            <a:pPr algn="ctr">
              <a:lnSpc>
                <a:spcPct val="100000"/>
              </a:lnSpc>
              <a:spcBef>
                <a:spcPts val="600"/>
              </a:spcBef>
            </a:pPr>
            <a:r>
              <a:rPr lang="en-US" sz="3200" dirty="0">
                <a:effectLst>
                  <a:outerShdw blurRad="50800" dist="38100" dir="2700000" algn="tl" rotWithShape="0">
                    <a:prstClr val="black">
                      <a:alpha val="40000"/>
                    </a:prstClr>
                  </a:outerShdw>
                </a:effectLst>
              </a:rPr>
              <a:t>FirstNet.gov – federal website</a:t>
            </a:r>
          </a:p>
          <a:p>
            <a:pPr algn="ctr">
              <a:lnSpc>
                <a:spcPct val="100000"/>
              </a:lnSpc>
              <a:spcBef>
                <a:spcPts val="600"/>
              </a:spcBef>
            </a:pPr>
            <a:r>
              <a:rPr lang="en-US" sz="3200" dirty="0">
                <a:effectLst>
                  <a:outerShdw blurRad="50800" dist="38100" dir="2700000" algn="tl" rotWithShape="0">
                    <a:prstClr val="black">
                      <a:alpha val="40000"/>
                    </a:prstClr>
                  </a:outerShdw>
                </a:effectLst>
              </a:rPr>
              <a:t>FirstNet.com – AT&amp;T marketing website</a:t>
            </a:r>
          </a:p>
          <a:p>
            <a:pPr marL="45720" indent="0" algn="ctr">
              <a:lnSpc>
                <a:spcPct val="130000"/>
              </a:lnSpc>
              <a:buNone/>
            </a:pPr>
            <a:endParaRPr lang="en-US" sz="3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0726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p:cNvPicPr>
            <a:picLocks noGrp="1" noChangeAspect="1"/>
          </p:cNvPicPr>
          <p:nvPr>
            <p:ph idx="1"/>
          </p:nvPr>
        </p:nvPicPr>
        <p:blipFill rotWithShape="1">
          <a:blip r:embed="rId3">
            <a:extLst>
              <a:ext uri="{28A0092B-C50C-407E-A947-70E740481C1C}">
                <a14:useLocalDpi xmlns:a14="http://schemas.microsoft.com/office/drawing/2010/main" val="0"/>
              </a:ext>
            </a:extLst>
          </a:blip>
          <a:srcRect l="4340" r="-4340"/>
          <a:stretch/>
        </p:blipFill>
        <p:spPr>
          <a:xfrm>
            <a:off x="0" y="1143076"/>
            <a:ext cx="10535328" cy="5257800"/>
          </a:xfrm>
        </p:spPr>
      </p:pic>
      <p:sp>
        <p:nvSpPr>
          <p:cNvPr id="2" name="Title 1"/>
          <p:cNvSpPr>
            <a:spLocks noGrp="1"/>
          </p:cNvSpPr>
          <p:nvPr>
            <p:ph type="title"/>
          </p:nvPr>
        </p:nvSpPr>
        <p:spPr>
          <a:xfrm>
            <a:off x="457200" y="301752"/>
            <a:ext cx="9509760" cy="590441"/>
          </a:xfrm>
        </p:spPr>
        <p:txBody>
          <a:bodyPr/>
          <a:lstStyle/>
          <a:p>
            <a:r>
              <a:rPr lang="en-US" sz="3200" dirty="0">
                <a:effectLst>
                  <a:outerShdw blurRad="38100" dist="38100" dir="2700000" algn="tl">
                    <a:srgbClr val="000000">
                      <a:alpha val="43137"/>
                    </a:srgbClr>
                  </a:outerShdw>
                </a:effectLst>
              </a:rPr>
              <a:t>FirstNet Timeline</a:t>
            </a:r>
            <a:endParaRPr lang="en-US"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dirty="0">
                <a:solidFill>
                  <a:srgbClr val="E5E8E8"/>
                </a:solidFill>
                <a:latin typeface="Arial" panose="020B0604020202020204" pitchFamily="34" charset="0"/>
                <a:cs typeface="Arial" panose="020B0604020202020204" pitchFamily="34" charset="0"/>
              </a:rPr>
              <a:t>Department OF INFORMATION TECHNOLOGY – Broadband Infrastructure OFFICE</a:t>
            </a: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latin typeface="Arial" panose="020B0604020202020204" pitchFamily="34" charset="0"/>
                <a:cs typeface="Arial" panose="020B0604020202020204" pitchFamily="34" charset="0"/>
              </a:rPr>
              <a:pPr/>
              <a:t>2</a:t>
            </a:fld>
            <a:endParaRPr lang="en-US" dirty="0">
              <a:solidFill>
                <a:srgbClr val="E5E8E8"/>
              </a:solidFill>
              <a:latin typeface="Arial" panose="020B0604020202020204" pitchFamily="34" charset="0"/>
              <a:cs typeface="Arial" panose="020B0604020202020204" pitchFamily="34" charset="0"/>
            </a:endParaRPr>
          </a:p>
        </p:txBody>
      </p:sp>
      <p:cxnSp>
        <p:nvCxnSpPr>
          <p:cNvPr id="26" name="Straight Connector 25"/>
          <p:cNvCxnSpPr/>
          <p:nvPr/>
        </p:nvCxnSpPr>
        <p:spPr>
          <a:xfrm flipH="1" flipV="1">
            <a:off x="1447800" y="4230634"/>
            <a:ext cx="856912" cy="368950"/>
          </a:xfrm>
          <a:prstGeom prst="line">
            <a:avLst/>
          </a:prstGeom>
          <a:ln w="38100">
            <a:solidFill>
              <a:srgbClr val="262F4F"/>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981200" y="4114800"/>
            <a:ext cx="1371600" cy="1295400"/>
          </a:xfrm>
          <a:prstGeom prst="ellipse">
            <a:avLst/>
          </a:prstGeom>
          <a:solidFill>
            <a:srgbClr val="262F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905000" y="4610931"/>
            <a:ext cx="1524000" cy="310341"/>
          </a:xfrm>
          <a:prstGeom prst="rect">
            <a:avLst/>
          </a:prstGeom>
          <a:noFill/>
        </p:spPr>
        <p:txBody>
          <a:bodyPr wrap="square" rtlCol="0" anchor="ctr">
            <a:spAutoFit/>
          </a:bodyPr>
          <a:lstStyle/>
          <a:p>
            <a:pPr algn="ctr">
              <a:lnSpc>
                <a:spcPts val="1700"/>
              </a:lnSpc>
            </a:pPr>
            <a:r>
              <a:rPr lang="en-US" b="1" dirty="0">
                <a:solidFill>
                  <a:schemeClr val="bg1"/>
                </a:solidFill>
                <a:latin typeface="Arial Black" panose="020B0A04020102020204" pitchFamily="34" charset="0"/>
              </a:rPr>
              <a:t>ONGOING</a:t>
            </a:r>
          </a:p>
        </p:txBody>
      </p:sp>
      <p:sp>
        <p:nvSpPr>
          <p:cNvPr id="24" name="TextBox 23"/>
          <p:cNvSpPr txBox="1"/>
          <p:nvPr/>
        </p:nvSpPr>
        <p:spPr>
          <a:xfrm>
            <a:off x="152400" y="3584303"/>
            <a:ext cx="2194560" cy="1015663"/>
          </a:xfrm>
          <a:prstGeom prst="rect">
            <a:avLst/>
          </a:prstGeom>
          <a:noFill/>
        </p:spPr>
        <p:txBody>
          <a:bodyPr wrap="square" rtlCol="0">
            <a:spAutoFit/>
          </a:bodyPr>
          <a:lstStyle/>
          <a:p>
            <a:pPr lvl="0" algn="ctr"/>
            <a:r>
              <a:rPr lang="en-US" sz="2000" dirty="0"/>
              <a:t>Education and Outreach</a:t>
            </a:r>
          </a:p>
        </p:txBody>
      </p:sp>
      <p:cxnSp>
        <p:nvCxnSpPr>
          <p:cNvPr id="22" name="Straight Connector 21"/>
          <p:cNvCxnSpPr/>
          <p:nvPr/>
        </p:nvCxnSpPr>
        <p:spPr>
          <a:xfrm flipV="1">
            <a:off x="2667000" y="5410200"/>
            <a:ext cx="0" cy="838200"/>
          </a:xfrm>
          <a:prstGeom prst="line">
            <a:avLst/>
          </a:prstGeom>
          <a:ln w="57150">
            <a:solidFill>
              <a:srgbClr val="FBBF1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509559" y="4796721"/>
            <a:ext cx="1490675" cy="567638"/>
          </a:xfrm>
          <a:prstGeom prst="line">
            <a:avLst/>
          </a:prstGeom>
          <a:ln w="38100">
            <a:solidFill>
              <a:srgbClr val="262F4F"/>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064419" y="3812615"/>
            <a:ext cx="1371600" cy="1295400"/>
          </a:xfrm>
          <a:prstGeom prst="ellipse">
            <a:avLst/>
          </a:prstGeom>
          <a:solidFill>
            <a:srgbClr val="262F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062991" y="4197887"/>
            <a:ext cx="1446568" cy="646331"/>
          </a:xfrm>
          <a:prstGeom prst="rect">
            <a:avLst/>
          </a:prstGeom>
          <a:noFill/>
        </p:spPr>
        <p:txBody>
          <a:bodyPr wrap="square" rtlCol="0" anchor="ctr">
            <a:spAutoFit/>
          </a:bodyPr>
          <a:lstStyle/>
          <a:p>
            <a:pPr lvl="0" algn="ctr"/>
            <a:r>
              <a:rPr lang="en-US" b="1" dirty="0">
                <a:ln w="0"/>
                <a:solidFill>
                  <a:schemeClr val="bg1"/>
                </a:solidFill>
                <a:effectLst/>
                <a:latin typeface="Arial Black" panose="020B0A04020102020204" pitchFamily="34" charset="0"/>
              </a:rPr>
              <a:t>Jun-Aug</a:t>
            </a:r>
          </a:p>
          <a:p>
            <a:pPr lvl="0" algn="ctr"/>
            <a:r>
              <a:rPr lang="en-US" b="1" dirty="0">
                <a:ln w="0"/>
                <a:solidFill>
                  <a:schemeClr val="bg1"/>
                </a:solidFill>
                <a:latin typeface="Arial Black" panose="020B0A04020102020204" pitchFamily="34" charset="0"/>
              </a:rPr>
              <a:t>2017</a:t>
            </a:r>
            <a:endParaRPr lang="en-US" b="1" dirty="0">
              <a:ln w="0"/>
              <a:solidFill>
                <a:schemeClr val="bg1"/>
              </a:solidFill>
              <a:effectLst/>
              <a:latin typeface="Arial Black" panose="020B0A04020102020204" pitchFamily="34" charset="0"/>
            </a:endParaRPr>
          </a:p>
        </p:txBody>
      </p:sp>
      <p:cxnSp>
        <p:nvCxnSpPr>
          <p:cNvPr id="31" name="Straight Connector 30"/>
          <p:cNvCxnSpPr/>
          <p:nvPr/>
        </p:nvCxnSpPr>
        <p:spPr>
          <a:xfrm flipV="1">
            <a:off x="7747560" y="5095700"/>
            <a:ext cx="0" cy="838200"/>
          </a:xfrm>
          <a:prstGeom prst="line">
            <a:avLst/>
          </a:prstGeom>
          <a:ln w="57150">
            <a:solidFill>
              <a:srgbClr val="FBBF1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3752155" y="2696832"/>
            <a:ext cx="1388371" cy="303191"/>
          </a:xfrm>
          <a:prstGeom prst="line">
            <a:avLst/>
          </a:prstGeom>
          <a:ln w="38100">
            <a:solidFill>
              <a:srgbClr val="262F4F"/>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5323177" y="2352323"/>
            <a:ext cx="1371600" cy="1295400"/>
          </a:xfrm>
          <a:prstGeom prst="ellipse">
            <a:avLst/>
          </a:prstGeom>
          <a:solidFill>
            <a:srgbClr val="262F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flipV="1">
            <a:off x="6057151" y="3647723"/>
            <a:ext cx="0" cy="838200"/>
          </a:xfrm>
          <a:prstGeom prst="line">
            <a:avLst/>
          </a:prstGeom>
          <a:ln w="57150">
            <a:solidFill>
              <a:srgbClr val="FBBF1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9620737" y="2051849"/>
            <a:ext cx="379497" cy="140351"/>
          </a:xfrm>
          <a:prstGeom prst="line">
            <a:avLst/>
          </a:prstGeom>
          <a:ln w="38100">
            <a:solidFill>
              <a:srgbClr val="262F4F"/>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8265799" y="1704623"/>
            <a:ext cx="1371600" cy="1295400"/>
          </a:xfrm>
          <a:prstGeom prst="ellipse">
            <a:avLst/>
          </a:prstGeom>
          <a:solidFill>
            <a:srgbClr val="262F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8952612" y="3000023"/>
            <a:ext cx="0" cy="838200"/>
          </a:xfrm>
          <a:prstGeom prst="line">
            <a:avLst/>
          </a:prstGeom>
          <a:ln w="57150">
            <a:solidFill>
              <a:srgbClr val="FBBF1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920996" y="1163634"/>
            <a:ext cx="1514241" cy="104110"/>
          </a:xfrm>
          <a:prstGeom prst="line">
            <a:avLst/>
          </a:prstGeom>
          <a:ln w="38100">
            <a:solidFill>
              <a:srgbClr val="262F4F"/>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35237" y="499970"/>
            <a:ext cx="1371600" cy="1295400"/>
          </a:xfrm>
          <a:prstGeom prst="ellipse">
            <a:avLst/>
          </a:prstGeom>
          <a:solidFill>
            <a:srgbClr val="262F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V="1">
            <a:off x="7134492" y="1791896"/>
            <a:ext cx="0" cy="660256"/>
          </a:xfrm>
          <a:prstGeom prst="line">
            <a:avLst/>
          </a:prstGeom>
          <a:ln w="57150">
            <a:solidFill>
              <a:srgbClr val="FBBF1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9947761" y="5326845"/>
            <a:ext cx="2194560" cy="707886"/>
          </a:xfrm>
          <a:prstGeom prst="rect">
            <a:avLst/>
          </a:prstGeom>
          <a:noFill/>
        </p:spPr>
        <p:txBody>
          <a:bodyPr wrap="square" rtlCol="0">
            <a:spAutoFit/>
          </a:bodyPr>
          <a:lstStyle/>
          <a:p>
            <a:pPr lvl="0" algn="ctr"/>
            <a:r>
              <a:rPr lang="en-US" sz="2000" dirty="0"/>
              <a:t>FirstNet State Plan Evaluation</a:t>
            </a:r>
          </a:p>
        </p:txBody>
      </p:sp>
      <p:sp>
        <p:nvSpPr>
          <p:cNvPr id="73" name="TextBox 72"/>
          <p:cNvSpPr txBox="1"/>
          <p:nvPr/>
        </p:nvSpPr>
        <p:spPr>
          <a:xfrm>
            <a:off x="5581254" y="2476628"/>
            <a:ext cx="914400" cy="1015663"/>
          </a:xfrm>
          <a:prstGeom prst="rect">
            <a:avLst/>
          </a:prstGeom>
          <a:noFill/>
        </p:spPr>
        <p:txBody>
          <a:bodyPr wrap="square" rtlCol="0" anchor="ctr">
            <a:spAutoFit/>
          </a:bodyPr>
          <a:lstStyle/>
          <a:p>
            <a:pPr algn="ctr"/>
            <a:r>
              <a:rPr lang="en-US" sz="2000" b="1" dirty="0">
                <a:solidFill>
                  <a:schemeClr val="bg1"/>
                </a:solidFill>
                <a:latin typeface="Arial Black" panose="020B0A04020102020204" pitchFamily="34" charset="0"/>
              </a:rPr>
              <a:t>Mid-Sep 2017</a:t>
            </a:r>
          </a:p>
        </p:txBody>
      </p:sp>
      <p:sp>
        <p:nvSpPr>
          <p:cNvPr id="74" name="TextBox 73"/>
          <p:cNvSpPr txBox="1"/>
          <p:nvPr/>
        </p:nvSpPr>
        <p:spPr>
          <a:xfrm>
            <a:off x="8265799" y="1988946"/>
            <a:ext cx="1371600" cy="707886"/>
          </a:xfrm>
          <a:prstGeom prst="rect">
            <a:avLst/>
          </a:prstGeom>
          <a:noFill/>
        </p:spPr>
        <p:txBody>
          <a:bodyPr wrap="square" rtlCol="0" anchor="ctr">
            <a:spAutoFit/>
          </a:bodyPr>
          <a:lstStyle/>
          <a:p>
            <a:pPr algn="ctr"/>
            <a:r>
              <a:rPr lang="en-US" sz="2000" b="1" dirty="0">
                <a:solidFill>
                  <a:schemeClr val="bg1"/>
                </a:solidFill>
                <a:latin typeface="Arial Black" panose="020B0A04020102020204" pitchFamily="34" charset="0"/>
              </a:rPr>
              <a:t>Dec 2017</a:t>
            </a:r>
          </a:p>
        </p:txBody>
      </p:sp>
      <p:sp>
        <p:nvSpPr>
          <p:cNvPr id="76" name="TextBox 75"/>
          <p:cNvSpPr txBox="1"/>
          <p:nvPr/>
        </p:nvSpPr>
        <p:spPr>
          <a:xfrm>
            <a:off x="6435237" y="840468"/>
            <a:ext cx="1312323" cy="646331"/>
          </a:xfrm>
          <a:prstGeom prst="rect">
            <a:avLst/>
          </a:prstGeom>
          <a:noFill/>
        </p:spPr>
        <p:txBody>
          <a:bodyPr wrap="square" rtlCol="0" anchor="ctr">
            <a:spAutoFit/>
          </a:bodyPr>
          <a:lstStyle/>
          <a:p>
            <a:pPr algn="ctr"/>
            <a:r>
              <a:rPr lang="en-US" b="1" dirty="0">
                <a:solidFill>
                  <a:schemeClr val="bg1"/>
                </a:solidFill>
                <a:latin typeface="Arial Black" panose="020B0A04020102020204" pitchFamily="34" charset="0"/>
              </a:rPr>
              <a:t>Post Decision</a:t>
            </a:r>
          </a:p>
        </p:txBody>
      </p:sp>
      <p:sp>
        <p:nvSpPr>
          <p:cNvPr id="78" name="Rectangle 77"/>
          <p:cNvSpPr/>
          <p:nvPr/>
        </p:nvSpPr>
        <p:spPr>
          <a:xfrm>
            <a:off x="865855" y="2192200"/>
            <a:ext cx="3124200" cy="707886"/>
          </a:xfrm>
          <a:prstGeom prst="rect">
            <a:avLst/>
          </a:prstGeom>
        </p:spPr>
        <p:txBody>
          <a:bodyPr wrap="square">
            <a:spAutoFit/>
          </a:bodyPr>
          <a:lstStyle/>
          <a:p>
            <a:pPr lvl="0" algn="ctr"/>
            <a:r>
              <a:rPr lang="en-US" sz="2000" dirty="0"/>
              <a:t>Finalized FirstNet State Plan delivered</a:t>
            </a:r>
          </a:p>
        </p:txBody>
      </p:sp>
      <p:sp>
        <p:nvSpPr>
          <p:cNvPr id="79" name="Rectangle 78"/>
          <p:cNvSpPr/>
          <p:nvPr/>
        </p:nvSpPr>
        <p:spPr>
          <a:xfrm>
            <a:off x="1053064" y="1117467"/>
            <a:ext cx="3923760" cy="400110"/>
          </a:xfrm>
          <a:prstGeom prst="rect">
            <a:avLst/>
          </a:prstGeom>
        </p:spPr>
        <p:txBody>
          <a:bodyPr wrap="square">
            <a:spAutoFit/>
          </a:bodyPr>
          <a:lstStyle/>
          <a:p>
            <a:pPr lvl="0" algn="ctr"/>
            <a:r>
              <a:rPr lang="en-US" sz="2000" dirty="0"/>
              <a:t>FirstNet Service available to NC</a:t>
            </a:r>
          </a:p>
        </p:txBody>
      </p:sp>
      <p:sp>
        <p:nvSpPr>
          <p:cNvPr id="43" name="TextBox 42"/>
          <p:cNvSpPr txBox="1"/>
          <p:nvPr/>
        </p:nvSpPr>
        <p:spPr>
          <a:xfrm>
            <a:off x="9818636" y="1517577"/>
            <a:ext cx="2194560" cy="1015663"/>
          </a:xfrm>
          <a:prstGeom prst="rect">
            <a:avLst/>
          </a:prstGeom>
          <a:noFill/>
        </p:spPr>
        <p:txBody>
          <a:bodyPr wrap="square" rtlCol="0">
            <a:spAutoFit/>
          </a:bodyPr>
          <a:lstStyle/>
          <a:p>
            <a:pPr lvl="0" algn="ctr"/>
            <a:r>
              <a:rPr lang="en-US" sz="2000" dirty="0"/>
              <a:t>Governor decision due (accept or Opt-out)</a:t>
            </a:r>
          </a:p>
        </p:txBody>
      </p:sp>
    </p:spTree>
    <p:extLst>
      <p:ext uri="{BB962C8B-B14F-4D97-AF65-F5344CB8AC3E}">
        <p14:creationId xmlns:p14="http://schemas.microsoft.com/office/powerpoint/2010/main" val="427785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752"/>
            <a:ext cx="9509760" cy="1233424"/>
          </a:xfrm>
        </p:spPr>
        <p:txBody>
          <a:bodyPr>
            <a:normAutofit/>
          </a:bodyPr>
          <a:lstStyle/>
          <a:p>
            <a:r>
              <a:rPr lang="en-US" dirty="0">
                <a:effectLst>
                  <a:outerShdw blurRad="38100" dist="38100" dir="2700000" algn="tl">
                    <a:srgbClr val="000000">
                      <a:alpha val="43137"/>
                    </a:srgbClr>
                  </a:outerShdw>
                </a:effectLst>
              </a:rPr>
              <a:t>Opt-out considerations</a:t>
            </a:r>
          </a:p>
        </p:txBody>
      </p:sp>
      <p:sp>
        <p:nvSpPr>
          <p:cNvPr id="3" name="Footer Placeholder 2"/>
          <p:cNvSpPr>
            <a:spLocks noGrp="1"/>
          </p:cNvSpPr>
          <p:nvPr>
            <p:ph type="ftr" sz="quarter" idx="11"/>
          </p:nvPr>
        </p:nvSpPr>
        <p:spPr/>
        <p:txBody>
          <a:bodyPr/>
          <a:lstStyle/>
          <a:p>
            <a:r>
              <a:rPr lang="en-US" dirty="0">
                <a:solidFill>
                  <a:srgbClr val="E5E8E8"/>
                </a:solidFill>
                <a:latin typeface="Arial" panose="020B0604020202020204" pitchFamily="34" charset="0"/>
                <a:cs typeface="Arial" panose="020B0604020202020204" pitchFamily="34" charset="0"/>
              </a:rPr>
              <a:t>Department OF INFORMATION TECHNOLOGY – Broadband Infrastructure OFFICE</a:t>
            </a: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latin typeface="Arial" panose="020B0604020202020204" pitchFamily="34" charset="0"/>
                <a:cs typeface="Arial" panose="020B0604020202020204" pitchFamily="34" charset="0"/>
              </a:rPr>
              <a:pPr/>
              <a:t>3</a:t>
            </a:fld>
            <a:endParaRPr lang="en-US" dirty="0">
              <a:solidFill>
                <a:srgbClr val="E5E8E8"/>
              </a:solidFill>
              <a:latin typeface="Arial" panose="020B0604020202020204" pitchFamily="34" charset="0"/>
              <a:cs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val="3586643188"/>
              </p:ext>
            </p:extLst>
          </p:nvPr>
        </p:nvGraphicFramePr>
        <p:xfrm>
          <a:off x="457200" y="1066800"/>
          <a:ext cx="11353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04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752"/>
            <a:ext cx="9509760" cy="1233424"/>
          </a:xfrm>
        </p:spPr>
        <p:txBody>
          <a:bodyPr/>
          <a:lstStyle/>
          <a:p>
            <a:r>
              <a:rPr lang="en-US" dirty="0">
                <a:effectLst>
                  <a:outerShdw blurRad="38100" dist="38100" dir="2700000" algn="tl">
                    <a:srgbClr val="000000">
                      <a:alpha val="43137"/>
                    </a:srgbClr>
                  </a:outerShdw>
                </a:effectLst>
              </a:rPr>
              <a:t>Radio Access Network (RAN)</a:t>
            </a:r>
          </a:p>
        </p:txBody>
      </p:sp>
      <p:sp>
        <p:nvSpPr>
          <p:cNvPr id="3" name="Footer Placeholder 2"/>
          <p:cNvSpPr>
            <a:spLocks noGrp="1"/>
          </p:cNvSpPr>
          <p:nvPr>
            <p:ph type="ftr" sz="quarter" idx="11"/>
          </p:nvPr>
        </p:nvSpPr>
        <p:spPr/>
        <p:txBody>
          <a:bodyPr/>
          <a:lstStyle/>
          <a:p>
            <a:r>
              <a:rPr lang="en-US" dirty="0">
                <a:solidFill>
                  <a:srgbClr val="E5E8E8"/>
                </a:solidFill>
                <a:latin typeface="Arial" panose="020B0604020202020204" pitchFamily="34" charset="0"/>
                <a:cs typeface="Arial" panose="020B0604020202020204" pitchFamily="34" charset="0"/>
              </a:rPr>
              <a:t>Department OF INFORMATION TECHNOLOGY – Broadband Infrastructure OFFICE</a:t>
            </a: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latin typeface="Arial" panose="020B0604020202020204" pitchFamily="34" charset="0"/>
                <a:cs typeface="Arial" panose="020B0604020202020204" pitchFamily="34" charset="0"/>
              </a:rPr>
              <a:pPr/>
              <a:t>4</a:t>
            </a:fld>
            <a:endParaRPr lang="en-US" dirty="0">
              <a:solidFill>
                <a:srgbClr val="E5E8E8"/>
              </a:solidFill>
              <a:latin typeface="Arial" panose="020B0604020202020204" pitchFamily="34" charset="0"/>
              <a:cs typeface="Arial" panose="020B0604020202020204" pitchFamily="34" charset="0"/>
            </a:endParaRPr>
          </a:p>
        </p:txBody>
      </p:sp>
      <p:pic>
        <p:nvPicPr>
          <p:cNvPr id="7" name="Content Placeholder 6" descr="File:USA &lt;strong&gt;North Carolina&lt;/strong&gt; relief map cut.jp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6344" y="2559846"/>
            <a:ext cx="9304365" cy="3754578"/>
          </a:xfrm>
        </p:spPr>
      </p:pic>
      <p:sp>
        <p:nvSpPr>
          <p:cNvPr id="6" name="Text Placeholder 5"/>
          <p:cNvSpPr>
            <a:spLocks noGrp="1"/>
          </p:cNvSpPr>
          <p:nvPr>
            <p:ph type="body" idx="13"/>
          </p:nvPr>
        </p:nvSpPr>
        <p:spPr>
          <a:xfrm>
            <a:off x="491166" y="930736"/>
            <a:ext cx="11396034" cy="592828"/>
          </a:xfrm>
        </p:spPr>
        <p:txBody>
          <a:bodyPr>
            <a:normAutofit/>
          </a:bodyPr>
          <a:lstStyle/>
          <a:p>
            <a:r>
              <a:rPr lang="en-US" dirty="0"/>
              <a:t>If the Governor decides to </a:t>
            </a:r>
            <a:r>
              <a:rPr lang="en-US" b="1" dirty="0">
                <a:solidFill>
                  <a:srgbClr val="FF0000"/>
                </a:solidFill>
              </a:rPr>
              <a:t>accept</a:t>
            </a:r>
            <a:r>
              <a:rPr lang="en-US" dirty="0"/>
              <a:t> the FirstNet State Plan then AT&amp;T will build the Radio Access Network (RAN)</a:t>
            </a:r>
          </a:p>
        </p:txBody>
      </p:sp>
      <p:grpSp>
        <p:nvGrpSpPr>
          <p:cNvPr id="5" name="Group 4"/>
          <p:cNvGrpSpPr/>
          <p:nvPr/>
        </p:nvGrpSpPr>
        <p:grpSpPr>
          <a:xfrm>
            <a:off x="235462" y="1557098"/>
            <a:ext cx="3243091" cy="2832787"/>
            <a:chOff x="411011" y="1573276"/>
            <a:chExt cx="2998265" cy="2998265"/>
          </a:xfrm>
        </p:grpSpPr>
        <p:pic>
          <p:nvPicPr>
            <p:cNvPr id="24" name="Picture 23" descr="data visualisation - What is the &quot;unambiguously correct&quot; pictogram fo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11" y="1573276"/>
              <a:ext cx="2998265" cy="2998265"/>
            </a:xfrm>
            <a:prstGeom prst="rect">
              <a:avLst/>
            </a:prstGeom>
          </p:spPr>
        </p:pic>
        <p:sp>
          <p:nvSpPr>
            <p:cNvPr id="26" name="TextBox 25"/>
            <p:cNvSpPr txBox="1"/>
            <p:nvPr/>
          </p:nvSpPr>
          <p:spPr>
            <a:xfrm>
              <a:off x="681253" y="2298236"/>
              <a:ext cx="2457779" cy="523220"/>
            </a:xfrm>
            <a:prstGeom prst="rect">
              <a:avLst/>
            </a:prstGeom>
            <a:noFill/>
          </p:spPr>
          <p:txBody>
            <a:bodyPr wrap="square" rtlCol="0">
              <a:spAutoFit/>
            </a:bodyPr>
            <a:lstStyle/>
            <a:p>
              <a:r>
                <a:rPr lang="en-US" sz="2800" b="1" dirty="0">
                  <a:solidFill>
                    <a:srgbClr val="FF0000"/>
                  </a:solidFill>
                </a:rPr>
                <a:t>FirstNet CORE</a:t>
              </a:r>
            </a:p>
          </p:txBody>
        </p:sp>
      </p:grpSp>
      <p:grpSp>
        <p:nvGrpSpPr>
          <p:cNvPr id="29" name="Group 28"/>
          <p:cNvGrpSpPr/>
          <p:nvPr/>
        </p:nvGrpSpPr>
        <p:grpSpPr>
          <a:xfrm>
            <a:off x="7991278" y="3611354"/>
            <a:ext cx="621829" cy="854160"/>
            <a:chOff x="4870667" y="4055654"/>
            <a:chExt cx="621829" cy="854160"/>
          </a:xfrm>
        </p:grpSpPr>
        <p:pic>
          <p:nvPicPr>
            <p:cNvPr id="19" name="Picture 18"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28" name="Picture 27"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13" name="Group 12"/>
          <p:cNvGrpSpPr/>
          <p:nvPr/>
        </p:nvGrpSpPr>
        <p:grpSpPr>
          <a:xfrm>
            <a:off x="4171477" y="3402903"/>
            <a:ext cx="621829" cy="854160"/>
            <a:chOff x="4870667" y="4055654"/>
            <a:chExt cx="621829" cy="854160"/>
          </a:xfrm>
        </p:grpSpPr>
        <p:pic>
          <p:nvPicPr>
            <p:cNvPr id="14" name="Picture 13"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15" name="Picture 14"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16" name="Group 15"/>
          <p:cNvGrpSpPr/>
          <p:nvPr/>
        </p:nvGrpSpPr>
        <p:grpSpPr>
          <a:xfrm>
            <a:off x="7118955" y="4342988"/>
            <a:ext cx="621829" cy="854160"/>
            <a:chOff x="4870667" y="4055654"/>
            <a:chExt cx="621829" cy="854160"/>
          </a:xfrm>
        </p:grpSpPr>
        <p:pic>
          <p:nvPicPr>
            <p:cNvPr id="17" name="Picture 16"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18" name="Picture 17"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20" name="Group 19"/>
          <p:cNvGrpSpPr/>
          <p:nvPr/>
        </p:nvGrpSpPr>
        <p:grpSpPr>
          <a:xfrm>
            <a:off x="7108526" y="2537924"/>
            <a:ext cx="621829" cy="854160"/>
            <a:chOff x="4870667" y="4055654"/>
            <a:chExt cx="621829" cy="854160"/>
          </a:xfrm>
        </p:grpSpPr>
        <p:pic>
          <p:nvPicPr>
            <p:cNvPr id="21" name="Picture 20"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22" name="Picture 21"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23" name="Group 22"/>
          <p:cNvGrpSpPr/>
          <p:nvPr/>
        </p:nvGrpSpPr>
        <p:grpSpPr>
          <a:xfrm>
            <a:off x="3029805" y="3735542"/>
            <a:ext cx="621829" cy="854160"/>
            <a:chOff x="4870667" y="4055654"/>
            <a:chExt cx="621829" cy="854160"/>
          </a:xfrm>
        </p:grpSpPr>
        <p:pic>
          <p:nvPicPr>
            <p:cNvPr id="25" name="Picture 24"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27" name="Picture 26"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30" name="Group 29"/>
          <p:cNvGrpSpPr/>
          <p:nvPr/>
        </p:nvGrpSpPr>
        <p:grpSpPr>
          <a:xfrm>
            <a:off x="8443727" y="2235032"/>
            <a:ext cx="621829" cy="854160"/>
            <a:chOff x="4870667" y="4055654"/>
            <a:chExt cx="621829" cy="854160"/>
          </a:xfrm>
        </p:grpSpPr>
        <p:pic>
          <p:nvPicPr>
            <p:cNvPr id="31" name="Picture 30"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32" name="Picture 31"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33" name="Group 32"/>
          <p:cNvGrpSpPr/>
          <p:nvPr/>
        </p:nvGrpSpPr>
        <p:grpSpPr>
          <a:xfrm>
            <a:off x="5063550" y="2888827"/>
            <a:ext cx="621829" cy="854160"/>
            <a:chOff x="4870667" y="4055654"/>
            <a:chExt cx="621829" cy="854160"/>
          </a:xfrm>
        </p:grpSpPr>
        <p:pic>
          <p:nvPicPr>
            <p:cNvPr id="34" name="Picture 33"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35" name="Picture 34"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36" name="Group 35"/>
          <p:cNvGrpSpPr/>
          <p:nvPr/>
        </p:nvGrpSpPr>
        <p:grpSpPr>
          <a:xfrm>
            <a:off x="9117609" y="3949780"/>
            <a:ext cx="621829" cy="854160"/>
            <a:chOff x="4870667" y="4055654"/>
            <a:chExt cx="621829" cy="854160"/>
          </a:xfrm>
        </p:grpSpPr>
        <p:pic>
          <p:nvPicPr>
            <p:cNvPr id="37" name="Picture 36"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38" name="Picture 37"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39" name="Group 38"/>
          <p:cNvGrpSpPr/>
          <p:nvPr/>
        </p:nvGrpSpPr>
        <p:grpSpPr>
          <a:xfrm>
            <a:off x="10552514" y="3690193"/>
            <a:ext cx="621829" cy="854160"/>
            <a:chOff x="4870667" y="4055654"/>
            <a:chExt cx="621829" cy="854160"/>
          </a:xfrm>
        </p:grpSpPr>
        <p:pic>
          <p:nvPicPr>
            <p:cNvPr id="40" name="Picture 39"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41" name="Picture 40"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42" name="Group 41"/>
          <p:cNvGrpSpPr/>
          <p:nvPr/>
        </p:nvGrpSpPr>
        <p:grpSpPr>
          <a:xfrm>
            <a:off x="9471127" y="2813274"/>
            <a:ext cx="621829" cy="854160"/>
            <a:chOff x="4870667" y="4055654"/>
            <a:chExt cx="621829" cy="854160"/>
          </a:xfrm>
        </p:grpSpPr>
        <p:pic>
          <p:nvPicPr>
            <p:cNvPr id="43" name="Picture 42"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44" name="Picture 43"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45" name="Group 44"/>
          <p:cNvGrpSpPr/>
          <p:nvPr/>
        </p:nvGrpSpPr>
        <p:grpSpPr>
          <a:xfrm>
            <a:off x="5961227" y="3911236"/>
            <a:ext cx="621829" cy="854160"/>
            <a:chOff x="4870667" y="4055654"/>
            <a:chExt cx="621829" cy="854160"/>
          </a:xfrm>
        </p:grpSpPr>
        <p:pic>
          <p:nvPicPr>
            <p:cNvPr id="46" name="Picture 45"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47" name="Picture 46"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48" name="Group 47"/>
          <p:cNvGrpSpPr/>
          <p:nvPr/>
        </p:nvGrpSpPr>
        <p:grpSpPr>
          <a:xfrm>
            <a:off x="10363200" y="2359220"/>
            <a:ext cx="621829" cy="854160"/>
            <a:chOff x="4870667" y="4055654"/>
            <a:chExt cx="621829" cy="854160"/>
          </a:xfrm>
        </p:grpSpPr>
        <p:pic>
          <p:nvPicPr>
            <p:cNvPr id="49" name="Picture 48"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50" name="Picture 49"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51" name="Group 50"/>
          <p:cNvGrpSpPr/>
          <p:nvPr/>
        </p:nvGrpSpPr>
        <p:grpSpPr>
          <a:xfrm>
            <a:off x="6019800" y="2510382"/>
            <a:ext cx="621829" cy="854160"/>
            <a:chOff x="4870667" y="4055654"/>
            <a:chExt cx="621829" cy="854160"/>
          </a:xfrm>
        </p:grpSpPr>
        <p:pic>
          <p:nvPicPr>
            <p:cNvPr id="52" name="Picture 51"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53" name="Picture 52"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grpSp>
        <p:nvGrpSpPr>
          <p:cNvPr id="54" name="Group 53"/>
          <p:cNvGrpSpPr/>
          <p:nvPr/>
        </p:nvGrpSpPr>
        <p:grpSpPr>
          <a:xfrm>
            <a:off x="8623022" y="5078400"/>
            <a:ext cx="621829" cy="854160"/>
            <a:chOff x="4870667" y="4055654"/>
            <a:chExt cx="621829" cy="854160"/>
          </a:xfrm>
        </p:grpSpPr>
        <p:pic>
          <p:nvPicPr>
            <p:cNvPr id="55" name="Picture 54"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667" y="4055654"/>
              <a:ext cx="621829" cy="854160"/>
            </a:xfrm>
            <a:prstGeom prst="rect">
              <a:avLst/>
            </a:prstGeom>
          </p:spPr>
        </p:pic>
        <p:pic>
          <p:nvPicPr>
            <p:cNvPr id="56" name="Picture 55" descr="&lt;strong&gt;AT&amp;T&lt;/strong&gt; GoPhone $25 per Month Prepaid Plan to Include Unlimit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981" y="4131207"/>
              <a:ext cx="227339" cy="227339"/>
            </a:xfrm>
            <a:prstGeom prst="rect">
              <a:avLst/>
            </a:prstGeom>
          </p:spPr>
        </p:pic>
      </p:grpSp>
      <p:sp>
        <p:nvSpPr>
          <p:cNvPr id="57" name="Text Placeholder 5"/>
          <p:cNvSpPr txBox="1">
            <a:spLocks/>
          </p:cNvSpPr>
          <p:nvPr/>
        </p:nvSpPr>
        <p:spPr>
          <a:xfrm>
            <a:off x="3130479" y="1425492"/>
            <a:ext cx="8630230" cy="59282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2"/>
              </a:buClr>
              <a:buSzPct val="80000"/>
              <a:buFont typeface="Wingdings" pitchFamily="2" charset="2"/>
              <a:buNone/>
              <a:defRPr sz="2000" b="0" i="1" kern="1200" cap="none" baseline="0">
                <a:solidFill>
                  <a:schemeClr val="accent5"/>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2000" b="1" kern="1200">
                <a:solidFill>
                  <a:schemeClr val="tx2"/>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800" b="1" kern="1200">
                <a:solidFill>
                  <a:schemeClr val="tx2"/>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600" b="1" kern="1200">
                <a:solidFill>
                  <a:schemeClr val="tx2"/>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600" b="1" kern="1200" baseline="0">
                <a:solidFill>
                  <a:schemeClr val="tx2"/>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600" b="1" kern="1200" baseline="0">
                <a:solidFill>
                  <a:schemeClr val="tx2"/>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600" b="1" kern="1200" baseline="0">
                <a:solidFill>
                  <a:schemeClr val="tx2"/>
                </a:solidFill>
                <a:latin typeface="+mn-lt"/>
                <a:ea typeface="+mn-ea"/>
                <a:cs typeface="+mn-cs"/>
              </a:defRPr>
            </a:lvl9pPr>
          </a:lstStyle>
          <a:p>
            <a:r>
              <a:rPr lang="en-US" dirty="0"/>
              <a:t>This will all connect to the nationwide FirstNet CORE (the brains of the network)</a:t>
            </a:r>
          </a:p>
        </p:txBody>
      </p:sp>
    </p:spTree>
    <p:extLst>
      <p:ext uri="{BB962C8B-B14F-4D97-AF65-F5344CB8AC3E}">
        <p14:creationId xmlns:p14="http://schemas.microsoft.com/office/powerpoint/2010/main" val="41236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2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2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200"/>
                            </p:stCondLst>
                            <p:childTnLst>
                              <p:par>
                                <p:cTn id="10" presetID="1" presetClass="entr" presetSubtype="0" fill="hold" nodeType="afterEffect">
                                  <p:stCondLst>
                                    <p:cond delay="50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1700"/>
                            </p:stCondLst>
                            <p:childTnLst>
                              <p:par>
                                <p:cTn id="13" presetID="1" presetClass="entr" presetSubtype="0" fill="hold" nodeType="afterEffect">
                                  <p:stCondLst>
                                    <p:cond delay="30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nodeType="afterEffect">
                                  <p:stCondLst>
                                    <p:cond delay="40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2400"/>
                            </p:stCondLst>
                            <p:childTnLst>
                              <p:par>
                                <p:cTn id="19" presetID="1" presetClass="entr" presetSubtype="0" fill="hold" nodeType="afterEffect">
                                  <p:stCondLst>
                                    <p:cond delay="30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2700"/>
                            </p:stCondLst>
                            <p:childTnLst>
                              <p:par>
                                <p:cTn id="22" presetID="1" presetClass="entr" presetSubtype="0" fill="hold" nodeType="afterEffect">
                                  <p:stCondLst>
                                    <p:cond delay="300"/>
                                  </p:stCondLst>
                                  <p:childTnLst>
                                    <p:set>
                                      <p:cBhvr>
                                        <p:cTn id="23" dur="1" fill="hold">
                                          <p:stCondLst>
                                            <p:cond delay="0"/>
                                          </p:stCondLst>
                                        </p:cTn>
                                        <p:tgtEl>
                                          <p:spTgt spid="23"/>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30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3300"/>
                            </p:stCondLst>
                            <p:childTnLst>
                              <p:par>
                                <p:cTn id="28" presetID="1" presetClass="entr" presetSubtype="0" fill="hold" nodeType="afterEffect">
                                  <p:stCondLst>
                                    <p:cond delay="30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p:stCondLst>
                              <p:cond delay="3600"/>
                            </p:stCondLst>
                            <p:childTnLst>
                              <p:par>
                                <p:cTn id="31" presetID="1" presetClass="entr" presetSubtype="0" fill="hold" nodeType="afterEffect">
                                  <p:stCondLst>
                                    <p:cond delay="200"/>
                                  </p:stCondLst>
                                  <p:childTnLst>
                                    <p:set>
                                      <p:cBhvr>
                                        <p:cTn id="32" dur="1" fill="hold">
                                          <p:stCondLst>
                                            <p:cond delay="0"/>
                                          </p:stCondLst>
                                        </p:cTn>
                                        <p:tgtEl>
                                          <p:spTgt spid="36"/>
                                        </p:tgtEl>
                                        <p:attrNameLst>
                                          <p:attrName>style.visibility</p:attrName>
                                        </p:attrNameLst>
                                      </p:cBhvr>
                                      <p:to>
                                        <p:strVal val="visible"/>
                                      </p:to>
                                    </p:set>
                                  </p:childTnLst>
                                </p:cTn>
                              </p:par>
                            </p:childTnLst>
                          </p:cTn>
                        </p:par>
                        <p:par>
                          <p:cTn id="33" fill="hold">
                            <p:stCondLst>
                              <p:cond delay="3800"/>
                            </p:stCondLst>
                            <p:childTnLst>
                              <p:par>
                                <p:cTn id="34" presetID="1" presetClass="entr" presetSubtype="0" fill="hold" nodeType="afterEffect">
                                  <p:stCondLst>
                                    <p:cond delay="300"/>
                                  </p:stCondLst>
                                  <p:childTnLst>
                                    <p:set>
                                      <p:cBhvr>
                                        <p:cTn id="35" dur="1" fill="hold">
                                          <p:stCondLst>
                                            <p:cond delay="0"/>
                                          </p:stCondLst>
                                        </p:cTn>
                                        <p:tgtEl>
                                          <p:spTgt spid="39"/>
                                        </p:tgtEl>
                                        <p:attrNameLst>
                                          <p:attrName>style.visibility</p:attrName>
                                        </p:attrNameLst>
                                      </p:cBhvr>
                                      <p:to>
                                        <p:strVal val="visible"/>
                                      </p:to>
                                    </p:set>
                                  </p:childTnLst>
                                </p:cTn>
                              </p:par>
                            </p:childTnLst>
                          </p:cTn>
                        </p:par>
                        <p:par>
                          <p:cTn id="36" fill="hold">
                            <p:stCondLst>
                              <p:cond delay="4100"/>
                            </p:stCondLst>
                            <p:childTnLst>
                              <p:par>
                                <p:cTn id="37" presetID="1" presetClass="entr" presetSubtype="0" fill="hold" nodeType="afterEffect">
                                  <p:stCondLst>
                                    <p:cond delay="200"/>
                                  </p:stCondLst>
                                  <p:childTnLst>
                                    <p:set>
                                      <p:cBhvr>
                                        <p:cTn id="38" dur="1" fill="hold">
                                          <p:stCondLst>
                                            <p:cond delay="0"/>
                                          </p:stCondLst>
                                        </p:cTn>
                                        <p:tgtEl>
                                          <p:spTgt spid="42"/>
                                        </p:tgtEl>
                                        <p:attrNameLst>
                                          <p:attrName>style.visibility</p:attrName>
                                        </p:attrNameLst>
                                      </p:cBhvr>
                                      <p:to>
                                        <p:strVal val="visible"/>
                                      </p:to>
                                    </p:set>
                                  </p:childTnLst>
                                </p:cTn>
                              </p:par>
                            </p:childTnLst>
                          </p:cTn>
                        </p:par>
                        <p:par>
                          <p:cTn id="39" fill="hold">
                            <p:stCondLst>
                              <p:cond delay="4300"/>
                            </p:stCondLst>
                            <p:childTnLst>
                              <p:par>
                                <p:cTn id="40" presetID="1" presetClass="entr" presetSubtype="0" fill="hold" nodeType="afterEffect">
                                  <p:stCondLst>
                                    <p:cond delay="300"/>
                                  </p:stCondLst>
                                  <p:childTnLst>
                                    <p:set>
                                      <p:cBhvr>
                                        <p:cTn id="41" dur="1" fill="hold">
                                          <p:stCondLst>
                                            <p:cond delay="0"/>
                                          </p:stCondLst>
                                        </p:cTn>
                                        <p:tgtEl>
                                          <p:spTgt spid="45"/>
                                        </p:tgtEl>
                                        <p:attrNameLst>
                                          <p:attrName>style.visibility</p:attrName>
                                        </p:attrNameLst>
                                      </p:cBhvr>
                                      <p:to>
                                        <p:strVal val="visible"/>
                                      </p:to>
                                    </p:set>
                                  </p:childTnLst>
                                </p:cTn>
                              </p:par>
                            </p:childTnLst>
                          </p:cTn>
                        </p:par>
                        <p:par>
                          <p:cTn id="42" fill="hold">
                            <p:stCondLst>
                              <p:cond delay="4600"/>
                            </p:stCondLst>
                            <p:childTnLst>
                              <p:par>
                                <p:cTn id="43" presetID="1" presetClass="entr" presetSubtype="0" fill="hold" nodeType="afterEffect">
                                  <p:stCondLst>
                                    <p:cond delay="300"/>
                                  </p:stCondLst>
                                  <p:childTnLst>
                                    <p:set>
                                      <p:cBhvr>
                                        <p:cTn id="44" dur="1" fill="hold">
                                          <p:stCondLst>
                                            <p:cond delay="0"/>
                                          </p:stCondLst>
                                        </p:cTn>
                                        <p:tgtEl>
                                          <p:spTgt spid="48"/>
                                        </p:tgtEl>
                                        <p:attrNameLst>
                                          <p:attrName>style.visibility</p:attrName>
                                        </p:attrNameLst>
                                      </p:cBhvr>
                                      <p:to>
                                        <p:strVal val="visible"/>
                                      </p:to>
                                    </p:set>
                                  </p:childTnLst>
                                </p:cTn>
                              </p:par>
                            </p:childTnLst>
                          </p:cTn>
                        </p:par>
                        <p:par>
                          <p:cTn id="45" fill="hold">
                            <p:stCondLst>
                              <p:cond delay="4900"/>
                            </p:stCondLst>
                            <p:childTnLst>
                              <p:par>
                                <p:cTn id="46" presetID="1" presetClass="entr" presetSubtype="0" fill="hold" nodeType="afterEffect">
                                  <p:stCondLst>
                                    <p:cond delay="300"/>
                                  </p:stCondLst>
                                  <p:childTnLst>
                                    <p:set>
                                      <p:cBhvr>
                                        <p:cTn id="47" dur="1" fill="hold">
                                          <p:stCondLst>
                                            <p:cond delay="0"/>
                                          </p:stCondLst>
                                        </p:cTn>
                                        <p:tgtEl>
                                          <p:spTgt spid="51"/>
                                        </p:tgtEl>
                                        <p:attrNameLst>
                                          <p:attrName>style.visibility</p:attrName>
                                        </p:attrNameLst>
                                      </p:cBhvr>
                                      <p:to>
                                        <p:strVal val="visible"/>
                                      </p:to>
                                    </p:set>
                                  </p:childTnLst>
                                </p:cTn>
                              </p:par>
                            </p:childTnLst>
                          </p:cTn>
                        </p:par>
                        <p:par>
                          <p:cTn id="48" fill="hold">
                            <p:stCondLst>
                              <p:cond delay="5200"/>
                            </p:stCondLst>
                            <p:childTnLst>
                              <p:par>
                                <p:cTn id="49" presetID="1" presetClass="entr" presetSubtype="0" fill="hold" nodeType="afterEffect">
                                  <p:stCondLst>
                                    <p:cond delay="200"/>
                                  </p:stCondLst>
                                  <p:childTnLst>
                                    <p:set>
                                      <p:cBhvr>
                                        <p:cTn id="50" dur="1" fill="hold">
                                          <p:stCondLst>
                                            <p:cond delay="0"/>
                                          </p:stCondLst>
                                        </p:cTn>
                                        <p:tgtEl>
                                          <p:spTgt spid="54"/>
                                        </p:tgtEl>
                                        <p:attrNameLst>
                                          <p:attrName>style.visibility</p:attrName>
                                        </p:attrNameLst>
                                      </p:cBhvr>
                                      <p:to>
                                        <p:strVal val="visible"/>
                                      </p:to>
                                    </p:set>
                                  </p:childTnLst>
                                </p:cTn>
                              </p:par>
                              <p:par>
                                <p:cTn id="51" presetID="2" presetClass="entr" presetSubtype="4" fill="hold" grpId="0" nodeType="withEffect">
                                  <p:stCondLst>
                                    <p:cond delay="600"/>
                                  </p:stCondLst>
                                  <p:childTnLst>
                                    <p:set>
                                      <p:cBhvr>
                                        <p:cTn id="52" dur="1" fill="hold">
                                          <p:stCondLst>
                                            <p:cond delay="0"/>
                                          </p:stCondLst>
                                        </p:cTn>
                                        <p:tgtEl>
                                          <p:spTgt spid="57">
                                            <p:txEl>
                                              <p:pRg st="0" end="0"/>
                                            </p:txEl>
                                          </p:spTgt>
                                        </p:tgtEl>
                                        <p:attrNameLst>
                                          <p:attrName>style.visibility</p:attrName>
                                        </p:attrNameLst>
                                      </p:cBhvr>
                                      <p:to>
                                        <p:strVal val="visible"/>
                                      </p:to>
                                    </p:set>
                                    <p:anim calcmode="lin" valueType="num">
                                      <p:cBhvr additive="base">
                                        <p:cTn id="53" dur="16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54" dur="16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7400"/>
                            </p:stCondLst>
                            <p:childTnLst>
                              <p:par>
                                <p:cTn id="56" presetID="42"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752"/>
            <a:ext cx="9509760" cy="1233424"/>
          </a:xfrm>
        </p:spPr>
        <p:txBody>
          <a:bodyPr/>
          <a:lstStyle/>
          <a:p>
            <a:r>
              <a:rPr lang="en-US" dirty="0">
                <a:effectLst>
                  <a:outerShdw blurRad="38100" dist="38100" dir="2700000" algn="tl">
                    <a:srgbClr val="000000">
                      <a:alpha val="43137"/>
                    </a:srgbClr>
                  </a:outerShdw>
                </a:effectLst>
              </a:rPr>
              <a:t>Opting out - who is going to build it</a:t>
            </a:r>
          </a:p>
        </p:txBody>
      </p:sp>
      <p:sp>
        <p:nvSpPr>
          <p:cNvPr id="3" name="Footer Placeholder 2"/>
          <p:cNvSpPr>
            <a:spLocks noGrp="1"/>
          </p:cNvSpPr>
          <p:nvPr>
            <p:ph type="ftr" sz="quarter" idx="11"/>
          </p:nvPr>
        </p:nvSpPr>
        <p:spPr/>
        <p:txBody>
          <a:bodyPr/>
          <a:lstStyle/>
          <a:p>
            <a:r>
              <a:rPr lang="en-US" dirty="0">
                <a:solidFill>
                  <a:srgbClr val="E5E8E8"/>
                </a:solidFill>
                <a:latin typeface="Arial" panose="020B0604020202020204" pitchFamily="34" charset="0"/>
                <a:cs typeface="Arial" panose="020B0604020202020204" pitchFamily="34" charset="0"/>
              </a:rPr>
              <a:t>Department OF INFORMATION TECHNOLOGY – Broadband Infrastructure OFFICE</a:t>
            </a: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latin typeface="Arial" panose="020B0604020202020204" pitchFamily="34" charset="0"/>
                <a:cs typeface="Arial" panose="020B0604020202020204" pitchFamily="34" charset="0"/>
              </a:rPr>
              <a:pPr/>
              <a:t>5</a:t>
            </a:fld>
            <a:endParaRPr lang="en-US" dirty="0">
              <a:solidFill>
                <a:srgbClr val="E5E8E8"/>
              </a:solidFill>
              <a:latin typeface="Arial" panose="020B0604020202020204" pitchFamily="34" charset="0"/>
              <a:cs typeface="Arial" panose="020B0604020202020204" pitchFamily="34" charset="0"/>
            </a:endParaRPr>
          </a:p>
        </p:txBody>
      </p:sp>
      <p:pic>
        <p:nvPicPr>
          <p:cNvPr id="7" name="Content Placeholder 6" descr="File:USA &lt;strong&gt;North Carolina&lt;/strong&gt; relief map cut.jp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6344" y="2559846"/>
            <a:ext cx="9304365" cy="3754578"/>
          </a:xfrm>
        </p:spPr>
      </p:pic>
      <p:sp>
        <p:nvSpPr>
          <p:cNvPr id="6" name="Text Placeholder 5"/>
          <p:cNvSpPr>
            <a:spLocks noGrp="1"/>
          </p:cNvSpPr>
          <p:nvPr>
            <p:ph type="body" idx="13"/>
          </p:nvPr>
        </p:nvSpPr>
        <p:spPr>
          <a:xfrm>
            <a:off x="491166" y="930736"/>
            <a:ext cx="11318750" cy="592828"/>
          </a:xfrm>
        </p:spPr>
        <p:txBody>
          <a:bodyPr>
            <a:normAutofit/>
          </a:bodyPr>
          <a:lstStyle/>
          <a:p>
            <a:r>
              <a:rPr lang="en-US" dirty="0"/>
              <a:t>If the Governor decides to </a:t>
            </a:r>
            <a:r>
              <a:rPr lang="en-US" b="1" dirty="0">
                <a:solidFill>
                  <a:srgbClr val="FF0000"/>
                </a:solidFill>
              </a:rPr>
              <a:t>Opt-out </a:t>
            </a:r>
            <a:r>
              <a:rPr lang="en-US" dirty="0"/>
              <a:t>then the State will select a vendor through an RFP process</a:t>
            </a:r>
          </a:p>
        </p:txBody>
      </p:sp>
      <p:grpSp>
        <p:nvGrpSpPr>
          <p:cNvPr id="5" name="Group 4"/>
          <p:cNvGrpSpPr/>
          <p:nvPr/>
        </p:nvGrpSpPr>
        <p:grpSpPr>
          <a:xfrm>
            <a:off x="235462" y="1557098"/>
            <a:ext cx="3243091" cy="2832787"/>
            <a:chOff x="411011" y="1573276"/>
            <a:chExt cx="2998265" cy="2998265"/>
          </a:xfrm>
        </p:grpSpPr>
        <p:pic>
          <p:nvPicPr>
            <p:cNvPr id="24" name="Picture 23" descr="data visualisation - What is the &quot;unambiguously correct&quot; pictogram fo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11" y="1573276"/>
              <a:ext cx="2998265" cy="2998265"/>
            </a:xfrm>
            <a:prstGeom prst="rect">
              <a:avLst/>
            </a:prstGeom>
          </p:spPr>
        </p:pic>
        <p:sp>
          <p:nvSpPr>
            <p:cNvPr id="26" name="TextBox 25"/>
            <p:cNvSpPr txBox="1"/>
            <p:nvPr/>
          </p:nvSpPr>
          <p:spPr>
            <a:xfrm>
              <a:off x="681253" y="2298236"/>
              <a:ext cx="2457779" cy="523220"/>
            </a:xfrm>
            <a:prstGeom prst="rect">
              <a:avLst/>
            </a:prstGeom>
            <a:noFill/>
          </p:spPr>
          <p:txBody>
            <a:bodyPr wrap="square" rtlCol="0">
              <a:spAutoFit/>
            </a:bodyPr>
            <a:lstStyle/>
            <a:p>
              <a:r>
                <a:rPr lang="en-US" sz="2800" b="1" dirty="0">
                  <a:solidFill>
                    <a:srgbClr val="FF0000"/>
                  </a:solidFill>
                </a:rPr>
                <a:t>FirstNet CORE</a:t>
              </a:r>
            </a:p>
          </p:txBody>
        </p:sp>
      </p:grpSp>
      <p:pic>
        <p:nvPicPr>
          <p:cNvPr id="19" name="Picture 18"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1278" y="3611354"/>
            <a:ext cx="621829" cy="854160"/>
          </a:xfrm>
          <a:prstGeom prst="rect">
            <a:avLst/>
          </a:prstGeom>
        </p:spPr>
      </p:pic>
      <p:pic>
        <p:nvPicPr>
          <p:cNvPr id="14" name="Picture 13"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1477" y="3402903"/>
            <a:ext cx="621829" cy="854160"/>
          </a:xfrm>
          <a:prstGeom prst="rect">
            <a:avLst/>
          </a:prstGeom>
        </p:spPr>
      </p:pic>
      <p:pic>
        <p:nvPicPr>
          <p:cNvPr id="17" name="Picture 16"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8955" y="4342988"/>
            <a:ext cx="621829" cy="854160"/>
          </a:xfrm>
          <a:prstGeom prst="rect">
            <a:avLst/>
          </a:prstGeom>
        </p:spPr>
      </p:pic>
      <p:pic>
        <p:nvPicPr>
          <p:cNvPr id="21" name="Picture 20"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8526" y="2537924"/>
            <a:ext cx="621829" cy="854160"/>
          </a:xfrm>
          <a:prstGeom prst="rect">
            <a:avLst/>
          </a:prstGeom>
        </p:spPr>
      </p:pic>
      <p:pic>
        <p:nvPicPr>
          <p:cNvPr id="25" name="Picture 24"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805" y="3735542"/>
            <a:ext cx="621829" cy="854160"/>
          </a:xfrm>
          <a:prstGeom prst="rect">
            <a:avLst/>
          </a:prstGeom>
        </p:spPr>
      </p:pic>
      <p:pic>
        <p:nvPicPr>
          <p:cNvPr id="31" name="Picture 30"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3727" y="2235032"/>
            <a:ext cx="621829" cy="854160"/>
          </a:xfrm>
          <a:prstGeom prst="rect">
            <a:avLst/>
          </a:prstGeom>
        </p:spPr>
      </p:pic>
      <p:pic>
        <p:nvPicPr>
          <p:cNvPr id="34" name="Picture 33"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3550" y="2888827"/>
            <a:ext cx="621829" cy="854160"/>
          </a:xfrm>
          <a:prstGeom prst="rect">
            <a:avLst/>
          </a:prstGeom>
        </p:spPr>
      </p:pic>
      <p:pic>
        <p:nvPicPr>
          <p:cNvPr id="37" name="Picture 36"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7609" y="3949780"/>
            <a:ext cx="621829" cy="854160"/>
          </a:xfrm>
          <a:prstGeom prst="rect">
            <a:avLst/>
          </a:prstGeom>
        </p:spPr>
      </p:pic>
      <p:pic>
        <p:nvPicPr>
          <p:cNvPr id="40" name="Picture 39"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2514" y="3690193"/>
            <a:ext cx="621829" cy="854160"/>
          </a:xfrm>
          <a:prstGeom prst="rect">
            <a:avLst/>
          </a:prstGeom>
        </p:spPr>
      </p:pic>
      <p:pic>
        <p:nvPicPr>
          <p:cNvPr id="43" name="Picture 42"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1127" y="2813274"/>
            <a:ext cx="621829" cy="854160"/>
          </a:xfrm>
          <a:prstGeom prst="rect">
            <a:avLst/>
          </a:prstGeom>
        </p:spPr>
      </p:pic>
      <p:pic>
        <p:nvPicPr>
          <p:cNvPr id="46" name="Picture 45"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1227" y="3911236"/>
            <a:ext cx="621829" cy="854160"/>
          </a:xfrm>
          <a:prstGeom prst="rect">
            <a:avLst/>
          </a:prstGeom>
        </p:spPr>
      </p:pic>
      <p:pic>
        <p:nvPicPr>
          <p:cNvPr id="49" name="Picture 48"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3200" y="2359220"/>
            <a:ext cx="621829" cy="854160"/>
          </a:xfrm>
          <a:prstGeom prst="rect">
            <a:avLst/>
          </a:prstGeom>
        </p:spPr>
      </p:pic>
      <p:pic>
        <p:nvPicPr>
          <p:cNvPr id="52" name="Picture 51"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510382"/>
            <a:ext cx="621829" cy="854160"/>
          </a:xfrm>
          <a:prstGeom prst="rect">
            <a:avLst/>
          </a:prstGeom>
        </p:spPr>
      </p:pic>
      <p:pic>
        <p:nvPicPr>
          <p:cNvPr id="55" name="Picture 54" descr="&lt;strong&gt;Radio Tower&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3022" y="5078400"/>
            <a:ext cx="621829" cy="854160"/>
          </a:xfrm>
          <a:prstGeom prst="rect">
            <a:avLst/>
          </a:prstGeom>
        </p:spPr>
      </p:pic>
      <p:sp>
        <p:nvSpPr>
          <p:cNvPr id="57" name="Text Placeholder 5"/>
          <p:cNvSpPr txBox="1">
            <a:spLocks/>
          </p:cNvSpPr>
          <p:nvPr/>
        </p:nvSpPr>
        <p:spPr>
          <a:xfrm>
            <a:off x="3130479" y="1425492"/>
            <a:ext cx="8630230" cy="59282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2"/>
              </a:buClr>
              <a:buSzPct val="80000"/>
              <a:buFont typeface="Wingdings" pitchFamily="2" charset="2"/>
              <a:buNone/>
              <a:defRPr sz="2000" b="0" i="1" kern="1200" cap="none" baseline="0">
                <a:solidFill>
                  <a:schemeClr val="accent5"/>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2000" b="1" kern="1200">
                <a:solidFill>
                  <a:schemeClr val="tx2"/>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800" b="1" kern="1200">
                <a:solidFill>
                  <a:schemeClr val="tx2"/>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600" b="1" kern="1200">
                <a:solidFill>
                  <a:schemeClr val="tx2"/>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600" b="1" kern="1200" baseline="0">
                <a:solidFill>
                  <a:schemeClr val="tx2"/>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600" b="1" kern="1200" baseline="0">
                <a:solidFill>
                  <a:schemeClr val="tx2"/>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600" b="1" kern="1200" baseline="0">
                <a:solidFill>
                  <a:schemeClr val="tx2"/>
                </a:solidFill>
                <a:latin typeface="+mn-lt"/>
                <a:ea typeface="+mn-ea"/>
                <a:cs typeface="+mn-cs"/>
              </a:defRPr>
            </a:lvl9pPr>
          </a:lstStyle>
          <a:p>
            <a:r>
              <a:rPr lang="en-US" dirty="0">
                <a:solidFill>
                  <a:srgbClr val="FF0000"/>
                </a:solidFill>
              </a:rPr>
              <a:t>This RAN must also connect to the nationwide FirstNet CORE</a:t>
            </a:r>
          </a:p>
        </p:txBody>
      </p:sp>
    </p:spTree>
    <p:extLst>
      <p:ext uri="{BB962C8B-B14F-4D97-AF65-F5344CB8AC3E}">
        <p14:creationId xmlns:p14="http://schemas.microsoft.com/office/powerpoint/2010/main" val="155791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2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2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14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160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190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210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250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280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300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320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350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370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400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420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440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4500"/>
                                  </p:stCondLst>
                                  <p:childTnLst>
                                    <p:set>
                                      <p:cBhvr>
                                        <p:cTn id="36" dur="1" fill="hold">
                                          <p:stCondLst>
                                            <p:cond delay="0"/>
                                          </p:stCondLst>
                                        </p:cTn>
                                        <p:tgtEl>
                                          <p:spTgt spid="31"/>
                                        </p:tgtEl>
                                        <p:attrNameLst>
                                          <p:attrName>style.visibility</p:attrName>
                                        </p:attrNameLst>
                                      </p:cBhvr>
                                      <p:to>
                                        <p:strVal val="visible"/>
                                      </p:to>
                                    </p:set>
                                  </p:childTnLst>
                                </p:cTn>
                              </p:par>
                              <p:par>
                                <p:cTn id="37" presetID="2" presetClass="entr" presetSubtype="4" fill="hold" grpId="0" nodeType="withEffect">
                                  <p:stCondLst>
                                    <p:cond delay="4800"/>
                                  </p:stCondLst>
                                  <p:childTnLst>
                                    <p:set>
                                      <p:cBhvr>
                                        <p:cTn id="38" dur="1" fill="hold">
                                          <p:stCondLst>
                                            <p:cond delay="0"/>
                                          </p:stCondLst>
                                        </p:cTn>
                                        <p:tgtEl>
                                          <p:spTgt spid="57">
                                            <p:txEl>
                                              <p:pRg st="0" end="0"/>
                                            </p:txEl>
                                          </p:spTgt>
                                        </p:tgtEl>
                                        <p:attrNameLst>
                                          <p:attrName>style.visibility</p:attrName>
                                        </p:attrNameLst>
                                      </p:cBhvr>
                                      <p:to>
                                        <p:strVal val="visible"/>
                                      </p:to>
                                    </p:set>
                                    <p:anim calcmode="lin" valueType="num">
                                      <p:cBhvr additive="base">
                                        <p:cTn id="39" dur="16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40" dur="16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6400"/>
                            </p:stCondLst>
                            <p:childTnLst>
                              <p:par>
                                <p:cTn id="42" presetID="42"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
            <a:ext cx="9509760" cy="762001"/>
          </a:xfrm>
        </p:spPr>
        <p:txBody>
          <a:bodyPr/>
          <a:lstStyle/>
          <a:p>
            <a:r>
              <a:rPr lang="en-US" dirty="0">
                <a:effectLst>
                  <a:outerShdw blurRad="38100" dist="38100" dir="2700000" algn="tl">
                    <a:srgbClr val="000000">
                      <a:alpha val="43137"/>
                    </a:srgbClr>
                  </a:outerShdw>
                </a:effectLst>
              </a:rPr>
              <a:t>Government document</a:t>
            </a:r>
          </a:p>
        </p:txBody>
      </p:sp>
      <p:sp>
        <p:nvSpPr>
          <p:cNvPr id="3" name="Footer Placeholder 2"/>
          <p:cNvSpPr>
            <a:spLocks noGrp="1"/>
          </p:cNvSpPr>
          <p:nvPr>
            <p:ph type="ftr" sz="quarter" idx="11"/>
          </p:nvPr>
        </p:nvSpPr>
        <p:spPr/>
        <p:txBody>
          <a:bodyPr/>
          <a:lstStyle/>
          <a:p>
            <a:r>
              <a:rPr lang="en-US">
                <a:solidFill>
                  <a:srgbClr val="E5E8E8"/>
                </a:solidFill>
              </a:rPr>
              <a:t>OFFICE OF INFORMATION TECHNOLOGY SERVICES – Office of Digital Infrastructure</a:t>
            </a:r>
            <a:endParaRPr lang="en-US" dirty="0">
              <a:solidFill>
                <a:srgbClr val="E5E8E8"/>
              </a:solidFill>
            </a:endParaRP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rPr>
              <a:pPr/>
              <a:t>6</a:t>
            </a:fld>
            <a:endParaRPr lang="en-US" dirty="0">
              <a:solidFill>
                <a:srgbClr val="E5E8E8"/>
              </a:solidFill>
            </a:endParaRPr>
          </a:p>
        </p:txBody>
      </p:sp>
      <p:sp>
        <p:nvSpPr>
          <p:cNvPr id="5" name="Content Placeholder 4"/>
          <p:cNvSpPr>
            <a:spLocks noGrp="1"/>
          </p:cNvSpPr>
          <p:nvPr>
            <p:ph idx="1"/>
          </p:nvPr>
        </p:nvSpPr>
        <p:spPr>
          <a:xfrm>
            <a:off x="1341120" y="2514599"/>
            <a:ext cx="9509760" cy="3124201"/>
          </a:xfrm>
        </p:spPr>
        <p:txBody>
          <a:bodyPr>
            <a:normAutofit/>
          </a:bodyPr>
          <a:lstStyle/>
          <a:p>
            <a:r>
              <a:rPr lang="en-US" sz="3200" dirty="0"/>
              <a:t>This slide left intentionally blank</a:t>
            </a:r>
          </a:p>
        </p:txBody>
      </p:sp>
    </p:spTree>
    <p:extLst>
      <p:ext uri="{BB962C8B-B14F-4D97-AF65-F5344CB8AC3E}">
        <p14:creationId xmlns:p14="http://schemas.microsoft.com/office/powerpoint/2010/main" val="91169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57200" y="301752"/>
            <a:ext cx="9509760" cy="609600"/>
          </a:xfrm>
        </p:spPr>
        <p:txBody>
          <a:bodyPr/>
          <a:lstStyle/>
          <a:p>
            <a:pPr eaLnBrk="1" hangingPunct="1">
              <a:defRPr/>
            </a:pPr>
            <a:r>
              <a:rPr lang="en-US" dirty="0">
                <a:solidFill>
                  <a:schemeClr val="tx2"/>
                </a:solidFill>
                <a:effectLst>
                  <a:outerShdw blurRad="38100" dist="38100" dir="2700000" algn="tl">
                    <a:srgbClr val="000000">
                      <a:alpha val="43137"/>
                    </a:srgbClr>
                  </a:outerShdw>
                </a:effectLst>
              </a:rPr>
              <a:t>Applications vetted by FirstNet</a:t>
            </a:r>
          </a:p>
        </p:txBody>
      </p:sp>
      <p:sp>
        <p:nvSpPr>
          <p:cNvPr id="6" name="Rectangle 3"/>
          <p:cNvSpPr txBox="1">
            <a:spLocks noChangeArrowheads="1"/>
          </p:cNvSpPr>
          <p:nvPr/>
        </p:nvSpPr>
        <p:spPr>
          <a:xfrm>
            <a:off x="685800" y="1143000"/>
            <a:ext cx="8610600" cy="50292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a:buClr>
                <a:schemeClr val="tx1"/>
              </a:buClr>
            </a:pPr>
            <a:r>
              <a:rPr lang="en-US" sz="2400" dirty="0">
                <a:latin typeface="Corbel" panose="020B0503020204020204" pitchFamily="34" charset="0"/>
              </a:rPr>
              <a:t>FirstNet will not restrict apps on devices – this is an agency decision</a:t>
            </a:r>
          </a:p>
          <a:p>
            <a:pPr>
              <a:buClr>
                <a:schemeClr val="tx1"/>
              </a:buClr>
            </a:pPr>
            <a:r>
              <a:rPr lang="en-US" sz="2400" dirty="0">
                <a:latin typeface="Corbel" panose="020B0503020204020204" pitchFamily="34" charset="0"/>
              </a:rPr>
              <a:t>FirstNet will have an app store for vetted apps</a:t>
            </a:r>
          </a:p>
          <a:p>
            <a:pPr lvl="1">
              <a:buClr>
                <a:schemeClr val="tx1"/>
              </a:buClr>
            </a:pPr>
            <a:r>
              <a:rPr lang="en-US" sz="2200" dirty="0">
                <a:latin typeface="Corbel" panose="020B0503020204020204" pitchFamily="34" charset="0"/>
              </a:rPr>
              <a:t>Security review</a:t>
            </a:r>
          </a:p>
          <a:p>
            <a:pPr lvl="1">
              <a:buClr>
                <a:schemeClr val="tx1"/>
              </a:buClr>
            </a:pPr>
            <a:r>
              <a:rPr lang="en-US" sz="2200" dirty="0">
                <a:latin typeface="Corbel" panose="020B0503020204020204" pitchFamily="34" charset="0"/>
              </a:rPr>
              <a:t>Battery usage</a:t>
            </a:r>
          </a:p>
          <a:p>
            <a:pPr lvl="1">
              <a:buClr>
                <a:schemeClr val="tx1"/>
              </a:buClr>
            </a:pPr>
            <a:r>
              <a:rPr lang="en-US" sz="2200" dirty="0">
                <a:latin typeface="Corbel" panose="020B0503020204020204" pitchFamily="34" charset="0"/>
              </a:rPr>
              <a:t>Advertisements and in-app purchases prohibited</a:t>
            </a:r>
            <a:r>
              <a:rPr lang="en-US" sz="2400" dirty="0">
                <a:latin typeface="Corbel" panose="020B0503020204020204" pitchFamily="34" charset="0"/>
              </a:rPr>
              <a:t> </a:t>
            </a:r>
          </a:p>
          <a:p>
            <a:pPr>
              <a:buClr>
                <a:schemeClr val="tx1"/>
              </a:buClr>
            </a:pPr>
            <a:r>
              <a:rPr lang="en-US" sz="2400" dirty="0">
                <a:latin typeface="Corbel" panose="020B0503020204020204" pitchFamily="34" charset="0"/>
              </a:rPr>
              <a:t>Local Control app is being developed – being able to see the status of the network and any tower outage</a:t>
            </a:r>
          </a:p>
          <a:p>
            <a:pPr>
              <a:buClr>
                <a:schemeClr val="tx1"/>
              </a:buClr>
            </a:pPr>
            <a:endParaRPr lang="en-US" sz="2400" dirty="0">
              <a:latin typeface="Corbel" panose="020B0503020204020204" pitchFamily="34" charset="0"/>
            </a:endParaRPr>
          </a:p>
          <a:p>
            <a:pPr>
              <a:lnSpc>
                <a:spcPct val="150000"/>
              </a:lnSpc>
              <a:spcBef>
                <a:spcPts val="480"/>
              </a:spcBef>
              <a:defRPr/>
            </a:pPr>
            <a:endParaRPr lang="en-US" sz="2400" dirty="0"/>
          </a:p>
        </p:txBody>
      </p:sp>
      <p:sp>
        <p:nvSpPr>
          <p:cNvPr id="7" name="Slide Number Placeholder 4"/>
          <p:cNvSpPr>
            <a:spLocks noGrp="1"/>
          </p:cNvSpPr>
          <p:nvPr>
            <p:ph type="sldNum" sz="quarter" idx="12"/>
          </p:nvPr>
        </p:nvSpPr>
        <p:spPr>
          <a:xfrm>
            <a:off x="10210800" y="6533388"/>
            <a:ext cx="640080" cy="237744"/>
          </a:xfrm>
        </p:spPr>
        <p:txBody>
          <a:bodyPr/>
          <a:lstStyle/>
          <a:p>
            <a:fld id="{CA8D9AD5-F248-4919-864A-CFD76CC027D6}" type="slidenum">
              <a:rPr lang="en-US" smtClean="0">
                <a:solidFill>
                  <a:srgbClr val="E5E8E8"/>
                </a:solidFill>
                <a:latin typeface="Arial" panose="020B0604020202020204" pitchFamily="34" charset="0"/>
                <a:cs typeface="Arial" panose="020B0604020202020204" pitchFamily="34" charset="0"/>
              </a:rPr>
              <a:pPr/>
              <a:t>7</a:t>
            </a:fld>
            <a:endParaRPr lang="en-US" dirty="0">
              <a:solidFill>
                <a:srgbClr val="E5E8E8"/>
              </a:solidFill>
              <a:latin typeface="Arial" panose="020B0604020202020204" pitchFamily="34" charset="0"/>
              <a:cs typeface="Arial" panose="020B0604020202020204" pitchFamily="34" charset="0"/>
            </a:endParaRPr>
          </a:p>
        </p:txBody>
      </p:sp>
      <p:sp>
        <p:nvSpPr>
          <p:cNvPr id="8" name="Footer Placeholder 5"/>
          <p:cNvSpPr>
            <a:spLocks noGrp="1"/>
          </p:cNvSpPr>
          <p:nvPr>
            <p:ph type="ftr" sz="quarter" idx="11"/>
          </p:nvPr>
        </p:nvSpPr>
        <p:spPr>
          <a:xfrm>
            <a:off x="1341120" y="6533388"/>
            <a:ext cx="7159752" cy="237744"/>
          </a:xfrm>
        </p:spPr>
        <p:txBody>
          <a:bodyPr/>
          <a:lstStyle/>
          <a:p>
            <a:r>
              <a:rPr lang="en-US" dirty="0">
                <a:solidFill>
                  <a:srgbClr val="E5E8E8"/>
                </a:solidFill>
                <a:latin typeface="Arial" panose="020B0604020202020204" pitchFamily="34" charset="0"/>
                <a:cs typeface="Arial" panose="020B0604020202020204" pitchFamily="34" charset="0"/>
              </a:rPr>
              <a:t>Department OF INFORMATION TECHNOLOGY – Broadband Infrastructure OFFICE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341" y="1905000"/>
            <a:ext cx="2031078" cy="394791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926207"/>
            <a:ext cx="2895851" cy="951058"/>
          </a:xfrm>
          <a:prstGeom prst="rect">
            <a:avLst/>
          </a:prstGeom>
        </p:spPr>
      </p:pic>
    </p:spTree>
    <p:extLst>
      <p:ext uri="{BB962C8B-B14F-4D97-AF65-F5344CB8AC3E}">
        <p14:creationId xmlns:p14="http://schemas.microsoft.com/office/powerpoint/2010/main" val="4745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57200" y="301752"/>
            <a:ext cx="9509760" cy="609600"/>
          </a:xfrm>
        </p:spPr>
        <p:txBody>
          <a:bodyPr/>
          <a:lstStyle/>
          <a:p>
            <a:pPr eaLnBrk="1" hangingPunct="1">
              <a:defRPr/>
            </a:pPr>
            <a:r>
              <a:rPr lang="en-US" dirty="0">
                <a:solidFill>
                  <a:schemeClr val="tx2"/>
                </a:solidFill>
                <a:effectLst>
                  <a:outerShdw blurRad="38100" dist="38100" dir="2700000" algn="tl">
                    <a:srgbClr val="000000">
                      <a:alpha val="43137"/>
                    </a:srgbClr>
                  </a:outerShdw>
                </a:effectLst>
              </a:rPr>
              <a:t>End to end security</a:t>
            </a:r>
          </a:p>
        </p:txBody>
      </p:sp>
      <p:sp>
        <p:nvSpPr>
          <p:cNvPr id="6" name="Rectangle 3"/>
          <p:cNvSpPr txBox="1">
            <a:spLocks noChangeArrowheads="1"/>
          </p:cNvSpPr>
          <p:nvPr/>
        </p:nvSpPr>
        <p:spPr>
          <a:xfrm>
            <a:off x="685800" y="1143000"/>
            <a:ext cx="8610600" cy="50292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a:buClr>
                <a:schemeClr val="tx1"/>
              </a:buClr>
            </a:pPr>
            <a:r>
              <a:rPr lang="en-US" sz="2400" dirty="0">
                <a:latin typeface="Corbel" panose="020B0503020204020204" pitchFamily="34" charset="0"/>
              </a:rPr>
              <a:t>FirstNet will offer end-to-end encryption</a:t>
            </a:r>
          </a:p>
          <a:p>
            <a:pPr>
              <a:buClr>
                <a:schemeClr val="tx1"/>
              </a:buClr>
            </a:pPr>
            <a:r>
              <a:rPr lang="en-US" sz="2400" dirty="0">
                <a:latin typeface="Corbel" panose="020B0503020204020204" pitchFamily="34" charset="0"/>
              </a:rPr>
              <a:t>From device to the core</a:t>
            </a:r>
          </a:p>
          <a:p>
            <a:pPr>
              <a:buClr>
                <a:schemeClr val="tx1"/>
              </a:buClr>
            </a:pPr>
            <a:r>
              <a:rPr lang="en-US" sz="2400" dirty="0">
                <a:latin typeface="Corbel" panose="020B0503020204020204" pitchFamily="34" charset="0"/>
              </a:rPr>
              <a:t>Data from the source to the core would still need to be encrypted</a:t>
            </a:r>
          </a:p>
          <a:p>
            <a:pPr>
              <a:buClr>
                <a:schemeClr val="tx1"/>
              </a:buClr>
            </a:pPr>
            <a:r>
              <a:rPr lang="en-US" sz="2400" dirty="0">
                <a:latin typeface="Corbel" panose="020B0503020204020204" pitchFamily="34" charset="0"/>
              </a:rPr>
              <a:t>Data sharing is an agency decision</a:t>
            </a:r>
          </a:p>
          <a:p>
            <a:pPr>
              <a:buClr>
                <a:schemeClr val="tx1"/>
              </a:buClr>
            </a:pPr>
            <a:endParaRPr lang="en-US" sz="2400" dirty="0">
              <a:latin typeface="Corbel" panose="020B0503020204020204" pitchFamily="34" charset="0"/>
            </a:endParaRPr>
          </a:p>
          <a:p>
            <a:pPr>
              <a:buClr>
                <a:schemeClr val="tx1"/>
              </a:buClr>
            </a:pPr>
            <a:endParaRPr lang="en-US" sz="2400" dirty="0">
              <a:latin typeface="Corbel" panose="020B0503020204020204" pitchFamily="34" charset="0"/>
            </a:endParaRPr>
          </a:p>
          <a:p>
            <a:pPr>
              <a:lnSpc>
                <a:spcPct val="150000"/>
              </a:lnSpc>
              <a:spcBef>
                <a:spcPts val="480"/>
              </a:spcBef>
              <a:defRPr/>
            </a:pPr>
            <a:endParaRPr lang="en-US" sz="2400" dirty="0"/>
          </a:p>
        </p:txBody>
      </p:sp>
      <p:sp>
        <p:nvSpPr>
          <p:cNvPr id="7" name="Slide Number Placeholder 4"/>
          <p:cNvSpPr>
            <a:spLocks noGrp="1"/>
          </p:cNvSpPr>
          <p:nvPr>
            <p:ph type="sldNum" sz="quarter" idx="12"/>
          </p:nvPr>
        </p:nvSpPr>
        <p:spPr>
          <a:xfrm>
            <a:off x="10210800" y="6533388"/>
            <a:ext cx="640080" cy="237744"/>
          </a:xfrm>
        </p:spPr>
        <p:txBody>
          <a:bodyPr/>
          <a:lstStyle/>
          <a:p>
            <a:fld id="{CA8D9AD5-F248-4919-864A-CFD76CC027D6}" type="slidenum">
              <a:rPr lang="en-US" smtClean="0">
                <a:solidFill>
                  <a:srgbClr val="E5E8E8"/>
                </a:solidFill>
                <a:latin typeface="Arial" panose="020B0604020202020204" pitchFamily="34" charset="0"/>
                <a:cs typeface="Arial" panose="020B0604020202020204" pitchFamily="34" charset="0"/>
              </a:rPr>
              <a:pPr/>
              <a:t>8</a:t>
            </a:fld>
            <a:endParaRPr lang="en-US" dirty="0">
              <a:solidFill>
                <a:srgbClr val="E5E8E8"/>
              </a:solidFill>
              <a:latin typeface="Arial" panose="020B0604020202020204" pitchFamily="34" charset="0"/>
              <a:cs typeface="Arial" panose="020B0604020202020204" pitchFamily="34" charset="0"/>
            </a:endParaRPr>
          </a:p>
        </p:txBody>
      </p:sp>
      <p:sp>
        <p:nvSpPr>
          <p:cNvPr id="8" name="Footer Placeholder 5"/>
          <p:cNvSpPr>
            <a:spLocks noGrp="1"/>
          </p:cNvSpPr>
          <p:nvPr>
            <p:ph type="ftr" sz="quarter" idx="11"/>
          </p:nvPr>
        </p:nvSpPr>
        <p:spPr>
          <a:xfrm>
            <a:off x="1341120" y="6533388"/>
            <a:ext cx="7159752" cy="237744"/>
          </a:xfrm>
        </p:spPr>
        <p:txBody>
          <a:bodyPr/>
          <a:lstStyle/>
          <a:p>
            <a:r>
              <a:rPr lang="en-US" dirty="0">
                <a:solidFill>
                  <a:srgbClr val="E5E8E8"/>
                </a:solidFill>
                <a:latin typeface="Arial" panose="020B0604020202020204" pitchFamily="34" charset="0"/>
                <a:cs typeface="Arial" panose="020B0604020202020204" pitchFamily="34" charset="0"/>
              </a:rPr>
              <a:t>Department OF INFORMATION TECHNOLOGY – Broadband Infrastructure OFFICE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341" y="1905000"/>
            <a:ext cx="2031078" cy="394791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926207"/>
            <a:ext cx="2895851" cy="951058"/>
          </a:xfrm>
          <a:prstGeom prst="rect">
            <a:avLst/>
          </a:prstGeom>
        </p:spPr>
      </p:pic>
    </p:spTree>
    <p:extLst>
      <p:ext uri="{BB962C8B-B14F-4D97-AF65-F5344CB8AC3E}">
        <p14:creationId xmlns:p14="http://schemas.microsoft.com/office/powerpoint/2010/main" val="42737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76200"/>
            <a:ext cx="9144000" cy="2667000"/>
          </a:xfrm>
        </p:spPr>
        <p:txBody>
          <a:bodyPr/>
          <a:lstStyle/>
          <a:p>
            <a:r>
              <a:rPr lang="en-US" dirty="0"/>
              <a:t>Common Questions &amp;</a:t>
            </a:r>
            <a:br>
              <a:rPr lang="en-US" dirty="0"/>
            </a:br>
            <a:r>
              <a:rPr lang="en-US" dirty="0"/>
              <a:t>Concerns</a:t>
            </a:r>
          </a:p>
        </p:txBody>
      </p:sp>
      <p:sp>
        <p:nvSpPr>
          <p:cNvPr id="3" name="Footer Placeholder 2"/>
          <p:cNvSpPr>
            <a:spLocks noGrp="1"/>
          </p:cNvSpPr>
          <p:nvPr>
            <p:ph type="ftr" sz="quarter" idx="11"/>
          </p:nvPr>
        </p:nvSpPr>
        <p:spPr/>
        <p:txBody>
          <a:bodyPr/>
          <a:lstStyle/>
          <a:p>
            <a:r>
              <a:rPr lang="en-US" dirty="0">
                <a:solidFill>
                  <a:srgbClr val="E5E8E8"/>
                </a:solidFill>
              </a:rPr>
              <a:t>Department OF INFORMATION TECHNOLOGY – Broadband Infrastructure OFFICE</a:t>
            </a: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srgbClr val="E5E8E8"/>
                </a:solidFill>
              </a:rPr>
              <a:pPr/>
              <a:t>9</a:t>
            </a:fld>
            <a:endParaRPr lang="en-US" dirty="0">
              <a:solidFill>
                <a:srgbClr val="E5E8E8"/>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185" y="2819400"/>
            <a:ext cx="4520787" cy="2834186"/>
          </a:xfrm>
          <a:prstGeom prst="rect">
            <a:avLst/>
          </a:prstGeom>
        </p:spPr>
      </p:pic>
    </p:spTree>
    <p:extLst>
      <p:ext uri="{BB962C8B-B14F-4D97-AF65-F5344CB8AC3E}">
        <p14:creationId xmlns:p14="http://schemas.microsoft.com/office/powerpoint/2010/main" val="161080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NC GOV theme">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QPT Handout Intermediate Letter">
  <a:themeElements>
    <a:clrScheme name="">
      <a:dk1>
        <a:srgbClr val="000000"/>
      </a:dk1>
      <a:lt1>
        <a:srgbClr val="FFFFFF"/>
      </a:lt1>
      <a:dk2>
        <a:srgbClr val="FFFFFF"/>
      </a:dk2>
      <a:lt2>
        <a:srgbClr val="FFFFFF"/>
      </a:lt2>
      <a:accent1>
        <a:srgbClr val="83C2E5"/>
      </a:accent1>
      <a:accent2>
        <a:srgbClr val="D6EBF6"/>
      </a:accent2>
      <a:accent3>
        <a:srgbClr val="FFFFFF"/>
      </a:accent3>
      <a:accent4>
        <a:srgbClr val="000000"/>
      </a:accent4>
      <a:accent5>
        <a:srgbClr val="C1DDF0"/>
      </a:accent5>
      <a:accent6>
        <a:srgbClr val="C2D5DF"/>
      </a:accent6>
      <a:hlink>
        <a:srgbClr val="288FC8"/>
      </a:hlink>
      <a:folHlink>
        <a:srgbClr val="006699"/>
      </a:folHlink>
    </a:clrScheme>
    <a:fontScheme name="QPT Handout Intermediate Let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QPT Handout Intermediate Letter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QPT Handout Intermediate Letter 2">
        <a:dk1>
          <a:srgbClr val="000000"/>
        </a:dk1>
        <a:lt1>
          <a:srgbClr val="FFFFFF"/>
        </a:lt1>
        <a:dk2>
          <a:srgbClr val="FFFFFF"/>
        </a:dk2>
        <a:lt2>
          <a:srgbClr val="FFFFFF"/>
        </a:lt2>
        <a:accent1>
          <a:srgbClr val="00CC66"/>
        </a:accent1>
        <a:accent2>
          <a:srgbClr val="33CCCC"/>
        </a:accent2>
        <a:accent3>
          <a:srgbClr val="FFFFFF"/>
        </a:accent3>
        <a:accent4>
          <a:srgbClr val="000000"/>
        </a:accent4>
        <a:accent5>
          <a:srgbClr val="AAE2B8"/>
        </a:accent5>
        <a:accent6>
          <a:srgbClr val="2DB9B9"/>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QPT Handout Intermediate Letter 3">
        <a:dk1>
          <a:srgbClr val="000000"/>
        </a:dk1>
        <a:lt1>
          <a:srgbClr val="FFFFFF"/>
        </a:lt1>
        <a:dk2>
          <a:srgbClr val="FFFFFF"/>
        </a:dk2>
        <a:lt2>
          <a:srgbClr val="FFFFFF"/>
        </a:lt2>
        <a:accent1>
          <a:srgbClr val="33CCCC"/>
        </a:accent1>
        <a:accent2>
          <a:srgbClr val="00CC66"/>
        </a:accent2>
        <a:accent3>
          <a:srgbClr val="FFFFFF"/>
        </a:accent3>
        <a:accent4>
          <a:srgbClr val="000000"/>
        </a:accent4>
        <a:accent5>
          <a:srgbClr val="ADE2E2"/>
        </a:accent5>
        <a:accent6>
          <a:srgbClr val="00B95C"/>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QPT Handout Intermediate Letter 4">
        <a:dk1>
          <a:srgbClr val="000000"/>
        </a:dk1>
        <a:lt1>
          <a:srgbClr val="FFFFFF"/>
        </a:lt1>
        <a:dk2>
          <a:srgbClr val="FFFFFF"/>
        </a:dk2>
        <a:lt2>
          <a:srgbClr val="FFFFFF"/>
        </a:lt2>
        <a:accent1>
          <a:srgbClr val="000066"/>
        </a:accent1>
        <a:accent2>
          <a:srgbClr val="A50021"/>
        </a:accent2>
        <a:accent3>
          <a:srgbClr val="FFFFFF"/>
        </a:accent3>
        <a:accent4>
          <a:srgbClr val="000000"/>
        </a:accent4>
        <a:accent5>
          <a:srgbClr val="AAAAB8"/>
        </a:accent5>
        <a:accent6>
          <a:srgbClr val="95001D"/>
        </a:accent6>
        <a:hlink>
          <a:srgbClr val="006600"/>
        </a:hlink>
        <a:folHlink>
          <a:srgbClr val="AF9C53"/>
        </a:folHlink>
      </a:clrScheme>
      <a:clrMap bg1="lt1" tx1="dk1" bg2="lt2" tx2="dk2" accent1="accent1" accent2="accent2" accent3="accent3" accent4="accent4" accent5="accent5" accent6="accent6" hlink="hlink" folHlink="folHlink"/>
    </a:extraClrScheme>
    <a:extraClrScheme>
      <a:clrScheme name="QPT Handout Intermediate Letter 5">
        <a:dk1>
          <a:srgbClr val="000000"/>
        </a:dk1>
        <a:lt1>
          <a:srgbClr val="FFFFFF"/>
        </a:lt1>
        <a:dk2>
          <a:srgbClr val="FFFFFF"/>
        </a:dk2>
        <a:lt2>
          <a:srgbClr val="FFFFFF"/>
        </a:lt2>
        <a:accent1>
          <a:srgbClr val="A50021"/>
        </a:accent1>
        <a:accent2>
          <a:srgbClr val="000066"/>
        </a:accent2>
        <a:accent3>
          <a:srgbClr val="FFFFFF"/>
        </a:accent3>
        <a:accent4>
          <a:srgbClr val="000000"/>
        </a:accent4>
        <a:accent5>
          <a:srgbClr val="CFAAAB"/>
        </a:accent5>
        <a:accent6>
          <a:srgbClr val="00005C"/>
        </a:accent6>
        <a:hlink>
          <a:srgbClr val="AF9C53"/>
        </a:hlink>
        <a:folHlink>
          <a:srgbClr val="006600"/>
        </a:folHlink>
      </a:clrScheme>
      <a:clrMap bg1="lt1" tx1="dk1" bg2="lt2" tx2="dk2" accent1="accent1" accent2="accent2" accent3="accent3" accent4="accent4" accent5="accent5" accent6="accent6" hlink="hlink" folHlink="folHlink"/>
    </a:extraClrScheme>
    <a:extraClrScheme>
      <a:clrScheme name="QPT Handout Intermediate Letter 6">
        <a:dk1>
          <a:srgbClr val="000000"/>
        </a:dk1>
        <a:lt1>
          <a:srgbClr val="FFFFFF"/>
        </a:lt1>
        <a:dk2>
          <a:srgbClr val="FFFFFF"/>
        </a:dk2>
        <a:lt2>
          <a:srgbClr val="FFFFFF"/>
        </a:lt2>
        <a:accent1>
          <a:srgbClr val="33CC33"/>
        </a:accent1>
        <a:accent2>
          <a:srgbClr val="FF6600"/>
        </a:accent2>
        <a:accent3>
          <a:srgbClr val="FFFFFF"/>
        </a:accent3>
        <a:accent4>
          <a:srgbClr val="000000"/>
        </a:accent4>
        <a:accent5>
          <a:srgbClr val="ADE2AD"/>
        </a:accent5>
        <a:accent6>
          <a:srgbClr val="E75C00"/>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QPT Handout Intermediate Letter 7">
        <a:dk1>
          <a:srgbClr val="000000"/>
        </a:dk1>
        <a:lt1>
          <a:srgbClr val="FFFFFF"/>
        </a:lt1>
        <a:dk2>
          <a:srgbClr val="FFFFFF"/>
        </a:dk2>
        <a:lt2>
          <a:srgbClr val="FFFFFF"/>
        </a:lt2>
        <a:accent1>
          <a:srgbClr val="333399"/>
        </a:accent1>
        <a:accent2>
          <a:srgbClr val="FFCC00"/>
        </a:accent2>
        <a:accent3>
          <a:srgbClr val="FFFFFF"/>
        </a:accent3>
        <a:accent4>
          <a:srgbClr val="000000"/>
        </a:accent4>
        <a:accent5>
          <a:srgbClr val="ADADCA"/>
        </a:accent5>
        <a:accent6>
          <a:srgbClr val="E7B900"/>
        </a:accent6>
        <a:hlink>
          <a:srgbClr val="33CC33"/>
        </a:hlink>
        <a:folHlink>
          <a:srgbClr val="FF6600"/>
        </a:folHlink>
      </a:clrScheme>
      <a:clrMap bg1="lt1" tx1="dk1" bg2="lt2" tx2="dk2" accent1="accent1" accent2="accent2" accent3="accent3" accent4="accent4" accent5="accent5" accent6="accent6" hlink="hlink" folHlink="folHlink"/>
    </a:extraClrScheme>
    <a:extraClrScheme>
      <a:clrScheme name="QPT Handout Intermediate Letter 8">
        <a:dk1>
          <a:srgbClr val="000000"/>
        </a:dk1>
        <a:lt1>
          <a:srgbClr val="FFFFFF"/>
        </a:lt1>
        <a:dk2>
          <a:srgbClr val="FFFFFF"/>
        </a:dk2>
        <a:lt2>
          <a:srgbClr val="FFFFFF"/>
        </a:lt2>
        <a:accent1>
          <a:srgbClr val="807C00"/>
        </a:accent1>
        <a:accent2>
          <a:srgbClr val="003366"/>
        </a:accent2>
        <a:accent3>
          <a:srgbClr val="FFFFFF"/>
        </a:accent3>
        <a:accent4>
          <a:srgbClr val="000000"/>
        </a:accent4>
        <a:accent5>
          <a:srgbClr val="C0BFAA"/>
        </a:accent5>
        <a:accent6>
          <a:srgbClr val="002D5C"/>
        </a:accent6>
        <a:hlink>
          <a:srgbClr val="993366"/>
        </a:hlink>
        <a:folHlink>
          <a:srgbClr val="6699FF"/>
        </a:folHlink>
      </a:clrScheme>
      <a:clrMap bg1="lt1" tx1="dk1" bg2="lt2" tx2="dk2" accent1="accent1" accent2="accent2" accent3="accent3" accent4="accent4" accent5="accent5" accent6="accent6" hlink="hlink" folHlink="folHlink"/>
    </a:extraClrScheme>
    <a:extraClrScheme>
      <a:clrScheme name="QPT Handout Intermediate Letter 9">
        <a:dk1>
          <a:srgbClr val="000000"/>
        </a:dk1>
        <a:lt1>
          <a:srgbClr val="FFFFFF"/>
        </a:lt1>
        <a:dk2>
          <a:srgbClr val="FFFFFF"/>
        </a:dk2>
        <a:lt2>
          <a:srgbClr val="FFFFFF"/>
        </a:lt2>
        <a:accent1>
          <a:srgbClr val="6699FF"/>
        </a:accent1>
        <a:accent2>
          <a:srgbClr val="993366"/>
        </a:accent2>
        <a:accent3>
          <a:srgbClr val="FFFFFF"/>
        </a:accent3>
        <a:accent4>
          <a:srgbClr val="000000"/>
        </a:accent4>
        <a:accent5>
          <a:srgbClr val="B8CAFF"/>
        </a:accent5>
        <a:accent6>
          <a:srgbClr val="8A2D5C"/>
        </a:accent6>
        <a:hlink>
          <a:srgbClr val="FF9400"/>
        </a:hlink>
        <a:folHlink>
          <a:srgbClr val="807C00"/>
        </a:folHlink>
      </a:clrScheme>
      <a:clrMap bg1="lt1" tx1="dk1" bg2="lt2" tx2="dk2" accent1="accent1" accent2="accent2" accent3="accent3" accent4="accent4" accent5="accent5" accent6="accent6" hlink="hlink" folHlink="folHlink"/>
    </a:extraClrScheme>
    <a:extraClrScheme>
      <a:clrScheme name="QPT Handout Intermediate Letter 10">
        <a:dk1>
          <a:srgbClr val="000000"/>
        </a:dk1>
        <a:lt1>
          <a:srgbClr val="FFFFFF"/>
        </a:lt1>
        <a:dk2>
          <a:srgbClr val="FFFFFF"/>
        </a:dk2>
        <a:lt2>
          <a:srgbClr val="FFFFFF"/>
        </a:lt2>
        <a:accent1>
          <a:srgbClr val="72BAE2"/>
        </a:accent1>
        <a:accent2>
          <a:srgbClr val="6694FF"/>
        </a:accent2>
        <a:accent3>
          <a:srgbClr val="FFFFFF"/>
        </a:accent3>
        <a:accent4>
          <a:srgbClr val="000000"/>
        </a:accent4>
        <a:accent5>
          <a:srgbClr val="BCD9EE"/>
        </a:accent5>
        <a:accent6>
          <a:srgbClr val="5C86E7"/>
        </a:accent6>
        <a:hlink>
          <a:srgbClr val="0043D8"/>
        </a:hlink>
        <a:folHlink>
          <a:srgbClr val="3D70B3"/>
        </a:folHlink>
      </a:clrScheme>
      <a:clrMap bg1="lt1" tx1="dk1" bg2="lt2" tx2="dk2" accent1="accent1" accent2="accent2" accent3="accent3" accent4="accent4" accent5="accent5" accent6="accent6" hlink="hlink" folHlink="folHlink"/>
    </a:extraClrScheme>
    <a:extraClrScheme>
      <a:clrScheme name="QPT Handout Intermediate Letter 11">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4A8BEA"/>
        </a:hlink>
        <a:folHlink>
          <a:srgbClr val="006699"/>
        </a:folHlink>
      </a:clrScheme>
      <a:clrMap bg1="lt1" tx1="dk1" bg2="lt2" tx2="dk2" accent1="accent1" accent2="accent2" accent3="accent3" accent4="accent4" accent5="accent5" accent6="accent6" hlink="hlink" folHlink="folHlink"/>
    </a:extraClrScheme>
    <a:extraClrScheme>
      <a:clrScheme name="QPT Handout Intermediate Letter 12">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2674E6"/>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QPT Handout Intermediate Letter">
  <a:themeElements>
    <a:clrScheme name="">
      <a:dk1>
        <a:srgbClr val="000000"/>
      </a:dk1>
      <a:lt1>
        <a:srgbClr val="FFFFFF"/>
      </a:lt1>
      <a:dk2>
        <a:srgbClr val="FFFFFF"/>
      </a:dk2>
      <a:lt2>
        <a:srgbClr val="FFFFFF"/>
      </a:lt2>
      <a:accent1>
        <a:srgbClr val="83C2E5"/>
      </a:accent1>
      <a:accent2>
        <a:srgbClr val="D6EBF6"/>
      </a:accent2>
      <a:accent3>
        <a:srgbClr val="FFFFFF"/>
      </a:accent3>
      <a:accent4>
        <a:srgbClr val="000000"/>
      </a:accent4>
      <a:accent5>
        <a:srgbClr val="C1DDF0"/>
      </a:accent5>
      <a:accent6>
        <a:srgbClr val="C2D5DF"/>
      </a:accent6>
      <a:hlink>
        <a:srgbClr val="288FC8"/>
      </a:hlink>
      <a:folHlink>
        <a:srgbClr val="006699"/>
      </a:folHlink>
    </a:clrScheme>
    <a:fontScheme name="QPT Handout Intermediate Let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QPT Handout Intermediate Letter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QPT Handout Intermediate Letter 2">
        <a:dk1>
          <a:srgbClr val="000000"/>
        </a:dk1>
        <a:lt1>
          <a:srgbClr val="FFFFFF"/>
        </a:lt1>
        <a:dk2>
          <a:srgbClr val="FFFFFF"/>
        </a:dk2>
        <a:lt2>
          <a:srgbClr val="FFFFFF"/>
        </a:lt2>
        <a:accent1>
          <a:srgbClr val="00CC66"/>
        </a:accent1>
        <a:accent2>
          <a:srgbClr val="33CCCC"/>
        </a:accent2>
        <a:accent3>
          <a:srgbClr val="FFFFFF"/>
        </a:accent3>
        <a:accent4>
          <a:srgbClr val="000000"/>
        </a:accent4>
        <a:accent5>
          <a:srgbClr val="AAE2B8"/>
        </a:accent5>
        <a:accent6>
          <a:srgbClr val="2DB9B9"/>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QPT Handout Intermediate Letter 3">
        <a:dk1>
          <a:srgbClr val="000000"/>
        </a:dk1>
        <a:lt1>
          <a:srgbClr val="FFFFFF"/>
        </a:lt1>
        <a:dk2>
          <a:srgbClr val="FFFFFF"/>
        </a:dk2>
        <a:lt2>
          <a:srgbClr val="FFFFFF"/>
        </a:lt2>
        <a:accent1>
          <a:srgbClr val="33CCCC"/>
        </a:accent1>
        <a:accent2>
          <a:srgbClr val="00CC66"/>
        </a:accent2>
        <a:accent3>
          <a:srgbClr val="FFFFFF"/>
        </a:accent3>
        <a:accent4>
          <a:srgbClr val="000000"/>
        </a:accent4>
        <a:accent5>
          <a:srgbClr val="ADE2E2"/>
        </a:accent5>
        <a:accent6>
          <a:srgbClr val="00B95C"/>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QPT Handout Intermediate Letter 4">
        <a:dk1>
          <a:srgbClr val="000000"/>
        </a:dk1>
        <a:lt1>
          <a:srgbClr val="FFFFFF"/>
        </a:lt1>
        <a:dk2>
          <a:srgbClr val="FFFFFF"/>
        </a:dk2>
        <a:lt2>
          <a:srgbClr val="FFFFFF"/>
        </a:lt2>
        <a:accent1>
          <a:srgbClr val="000066"/>
        </a:accent1>
        <a:accent2>
          <a:srgbClr val="A50021"/>
        </a:accent2>
        <a:accent3>
          <a:srgbClr val="FFFFFF"/>
        </a:accent3>
        <a:accent4>
          <a:srgbClr val="000000"/>
        </a:accent4>
        <a:accent5>
          <a:srgbClr val="AAAAB8"/>
        </a:accent5>
        <a:accent6>
          <a:srgbClr val="95001D"/>
        </a:accent6>
        <a:hlink>
          <a:srgbClr val="006600"/>
        </a:hlink>
        <a:folHlink>
          <a:srgbClr val="AF9C53"/>
        </a:folHlink>
      </a:clrScheme>
      <a:clrMap bg1="lt1" tx1="dk1" bg2="lt2" tx2="dk2" accent1="accent1" accent2="accent2" accent3="accent3" accent4="accent4" accent5="accent5" accent6="accent6" hlink="hlink" folHlink="folHlink"/>
    </a:extraClrScheme>
    <a:extraClrScheme>
      <a:clrScheme name="QPT Handout Intermediate Letter 5">
        <a:dk1>
          <a:srgbClr val="000000"/>
        </a:dk1>
        <a:lt1>
          <a:srgbClr val="FFFFFF"/>
        </a:lt1>
        <a:dk2>
          <a:srgbClr val="FFFFFF"/>
        </a:dk2>
        <a:lt2>
          <a:srgbClr val="FFFFFF"/>
        </a:lt2>
        <a:accent1>
          <a:srgbClr val="A50021"/>
        </a:accent1>
        <a:accent2>
          <a:srgbClr val="000066"/>
        </a:accent2>
        <a:accent3>
          <a:srgbClr val="FFFFFF"/>
        </a:accent3>
        <a:accent4>
          <a:srgbClr val="000000"/>
        </a:accent4>
        <a:accent5>
          <a:srgbClr val="CFAAAB"/>
        </a:accent5>
        <a:accent6>
          <a:srgbClr val="00005C"/>
        </a:accent6>
        <a:hlink>
          <a:srgbClr val="AF9C53"/>
        </a:hlink>
        <a:folHlink>
          <a:srgbClr val="006600"/>
        </a:folHlink>
      </a:clrScheme>
      <a:clrMap bg1="lt1" tx1="dk1" bg2="lt2" tx2="dk2" accent1="accent1" accent2="accent2" accent3="accent3" accent4="accent4" accent5="accent5" accent6="accent6" hlink="hlink" folHlink="folHlink"/>
    </a:extraClrScheme>
    <a:extraClrScheme>
      <a:clrScheme name="QPT Handout Intermediate Letter 6">
        <a:dk1>
          <a:srgbClr val="000000"/>
        </a:dk1>
        <a:lt1>
          <a:srgbClr val="FFFFFF"/>
        </a:lt1>
        <a:dk2>
          <a:srgbClr val="FFFFFF"/>
        </a:dk2>
        <a:lt2>
          <a:srgbClr val="FFFFFF"/>
        </a:lt2>
        <a:accent1>
          <a:srgbClr val="33CC33"/>
        </a:accent1>
        <a:accent2>
          <a:srgbClr val="FF6600"/>
        </a:accent2>
        <a:accent3>
          <a:srgbClr val="FFFFFF"/>
        </a:accent3>
        <a:accent4>
          <a:srgbClr val="000000"/>
        </a:accent4>
        <a:accent5>
          <a:srgbClr val="ADE2AD"/>
        </a:accent5>
        <a:accent6>
          <a:srgbClr val="E75C00"/>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QPT Handout Intermediate Letter 7">
        <a:dk1>
          <a:srgbClr val="000000"/>
        </a:dk1>
        <a:lt1>
          <a:srgbClr val="FFFFFF"/>
        </a:lt1>
        <a:dk2>
          <a:srgbClr val="FFFFFF"/>
        </a:dk2>
        <a:lt2>
          <a:srgbClr val="FFFFFF"/>
        </a:lt2>
        <a:accent1>
          <a:srgbClr val="333399"/>
        </a:accent1>
        <a:accent2>
          <a:srgbClr val="FFCC00"/>
        </a:accent2>
        <a:accent3>
          <a:srgbClr val="FFFFFF"/>
        </a:accent3>
        <a:accent4>
          <a:srgbClr val="000000"/>
        </a:accent4>
        <a:accent5>
          <a:srgbClr val="ADADCA"/>
        </a:accent5>
        <a:accent6>
          <a:srgbClr val="E7B900"/>
        </a:accent6>
        <a:hlink>
          <a:srgbClr val="33CC33"/>
        </a:hlink>
        <a:folHlink>
          <a:srgbClr val="FF6600"/>
        </a:folHlink>
      </a:clrScheme>
      <a:clrMap bg1="lt1" tx1="dk1" bg2="lt2" tx2="dk2" accent1="accent1" accent2="accent2" accent3="accent3" accent4="accent4" accent5="accent5" accent6="accent6" hlink="hlink" folHlink="folHlink"/>
    </a:extraClrScheme>
    <a:extraClrScheme>
      <a:clrScheme name="QPT Handout Intermediate Letter 8">
        <a:dk1>
          <a:srgbClr val="000000"/>
        </a:dk1>
        <a:lt1>
          <a:srgbClr val="FFFFFF"/>
        </a:lt1>
        <a:dk2>
          <a:srgbClr val="FFFFFF"/>
        </a:dk2>
        <a:lt2>
          <a:srgbClr val="FFFFFF"/>
        </a:lt2>
        <a:accent1>
          <a:srgbClr val="807C00"/>
        </a:accent1>
        <a:accent2>
          <a:srgbClr val="003366"/>
        </a:accent2>
        <a:accent3>
          <a:srgbClr val="FFFFFF"/>
        </a:accent3>
        <a:accent4>
          <a:srgbClr val="000000"/>
        </a:accent4>
        <a:accent5>
          <a:srgbClr val="C0BFAA"/>
        </a:accent5>
        <a:accent6>
          <a:srgbClr val="002D5C"/>
        </a:accent6>
        <a:hlink>
          <a:srgbClr val="993366"/>
        </a:hlink>
        <a:folHlink>
          <a:srgbClr val="6699FF"/>
        </a:folHlink>
      </a:clrScheme>
      <a:clrMap bg1="lt1" tx1="dk1" bg2="lt2" tx2="dk2" accent1="accent1" accent2="accent2" accent3="accent3" accent4="accent4" accent5="accent5" accent6="accent6" hlink="hlink" folHlink="folHlink"/>
    </a:extraClrScheme>
    <a:extraClrScheme>
      <a:clrScheme name="QPT Handout Intermediate Letter 9">
        <a:dk1>
          <a:srgbClr val="000000"/>
        </a:dk1>
        <a:lt1>
          <a:srgbClr val="FFFFFF"/>
        </a:lt1>
        <a:dk2>
          <a:srgbClr val="FFFFFF"/>
        </a:dk2>
        <a:lt2>
          <a:srgbClr val="FFFFFF"/>
        </a:lt2>
        <a:accent1>
          <a:srgbClr val="6699FF"/>
        </a:accent1>
        <a:accent2>
          <a:srgbClr val="993366"/>
        </a:accent2>
        <a:accent3>
          <a:srgbClr val="FFFFFF"/>
        </a:accent3>
        <a:accent4>
          <a:srgbClr val="000000"/>
        </a:accent4>
        <a:accent5>
          <a:srgbClr val="B8CAFF"/>
        </a:accent5>
        <a:accent6>
          <a:srgbClr val="8A2D5C"/>
        </a:accent6>
        <a:hlink>
          <a:srgbClr val="FF9400"/>
        </a:hlink>
        <a:folHlink>
          <a:srgbClr val="807C00"/>
        </a:folHlink>
      </a:clrScheme>
      <a:clrMap bg1="lt1" tx1="dk1" bg2="lt2" tx2="dk2" accent1="accent1" accent2="accent2" accent3="accent3" accent4="accent4" accent5="accent5" accent6="accent6" hlink="hlink" folHlink="folHlink"/>
    </a:extraClrScheme>
    <a:extraClrScheme>
      <a:clrScheme name="QPT Handout Intermediate Letter 10">
        <a:dk1>
          <a:srgbClr val="000000"/>
        </a:dk1>
        <a:lt1>
          <a:srgbClr val="FFFFFF"/>
        </a:lt1>
        <a:dk2>
          <a:srgbClr val="FFFFFF"/>
        </a:dk2>
        <a:lt2>
          <a:srgbClr val="FFFFFF"/>
        </a:lt2>
        <a:accent1>
          <a:srgbClr val="72BAE2"/>
        </a:accent1>
        <a:accent2>
          <a:srgbClr val="6694FF"/>
        </a:accent2>
        <a:accent3>
          <a:srgbClr val="FFFFFF"/>
        </a:accent3>
        <a:accent4>
          <a:srgbClr val="000000"/>
        </a:accent4>
        <a:accent5>
          <a:srgbClr val="BCD9EE"/>
        </a:accent5>
        <a:accent6>
          <a:srgbClr val="5C86E7"/>
        </a:accent6>
        <a:hlink>
          <a:srgbClr val="0043D8"/>
        </a:hlink>
        <a:folHlink>
          <a:srgbClr val="3D70B3"/>
        </a:folHlink>
      </a:clrScheme>
      <a:clrMap bg1="lt1" tx1="dk1" bg2="lt2" tx2="dk2" accent1="accent1" accent2="accent2" accent3="accent3" accent4="accent4" accent5="accent5" accent6="accent6" hlink="hlink" folHlink="folHlink"/>
    </a:extraClrScheme>
    <a:extraClrScheme>
      <a:clrScheme name="QPT Handout Intermediate Letter 11">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4A8BEA"/>
        </a:hlink>
        <a:folHlink>
          <a:srgbClr val="006699"/>
        </a:folHlink>
      </a:clrScheme>
      <a:clrMap bg1="lt1" tx1="dk1" bg2="lt2" tx2="dk2" accent1="accent1" accent2="accent2" accent3="accent3" accent4="accent4" accent5="accent5" accent6="accent6" hlink="hlink" folHlink="folHlink"/>
    </a:extraClrScheme>
    <a:extraClrScheme>
      <a:clrScheme name="QPT Handout Intermediate Letter 12">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2674E6"/>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A6BD6E65945B47BE660E7A9E9DC5F4" ma:contentTypeVersion="7" ma:contentTypeDescription="Create a new document." ma:contentTypeScope="" ma:versionID="81b0e4aefc9a81ecf8be6f1da32015e6">
  <xsd:schema xmlns:xsd="http://www.w3.org/2001/XMLSchema" xmlns:xs="http://www.w3.org/2001/XMLSchema" xmlns:p="http://schemas.microsoft.com/office/2006/metadata/properties" xmlns:ns1="http://schemas.microsoft.com/sharepoint/v3" xmlns:ns2="f969db6e-b2b3-486a-bf98-db1eeb91fe2f" xmlns:ns3="d2306c19-fc0a-4296-a96e-2343b6592502" xmlns:ns4="fd043b0a-bd05-47e3-b3fe-b0664c0bf556" targetNamespace="http://schemas.microsoft.com/office/2006/metadata/properties" ma:root="true" ma:fieldsID="78c7caa18e2fe44eaa364be8385ccef7" ns1:_="" ns2:_="" ns3:_="" ns4:_="">
    <xsd:import namespace="http://schemas.microsoft.com/sharepoint/v3"/>
    <xsd:import namespace="f969db6e-b2b3-486a-bf98-db1eeb91fe2f"/>
    <xsd:import namespace="d2306c19-fc0a-4296-a96e-2343b6592502"/>
    <xsd:import namespace="fd043b0a-bd05-47e3-b3fe-b0664c0bf556"/>
    <xsd:element name="properties">
      <xsd:complexType>
        <xsd:sequence>
          <xsd:element name="documentManagement">
            <xsd:complexType>
              <xsd:all>
                <xsd:element ref="ns2:_dlc_DocId" minOccurs="0"/>
                <xsd:element ref="ns2:_dlc_DocIdUrl" minOccurs="0"/>
                <xsd:element ref="ns2:_dlc_DocIdPersistId" minOccurs="0"/>
                <xsd:element ref="ns2:fdee418af13b42f399a6a72b667612d2" minOccurs="0"/>
                <xsd:element ref="ns2:TaxCatchAll" minOccurs="0"/>
                <xsd:element ref="ns2:TaxCatchAllLabel" minOccurs="0"/>
                <xsd:element ref="ns2:nf74332165c244c4a2045e90f6307af0" minOccurs="0"/>
                <xsd:element ref="ns3:SharedWithUsers" minOccurs="0"/>
                <xsd:element ref="ns3:SharedWithDetails"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description="" ma:hidden="true" ma:internalName="_ip_UnifiedCompliancePolicyProperties">
      <xsd:simpleType>
        <xsd:restriction base="dms:Note"/>
      </xsd:simpleType>
    </xsd:element>
    <xsd:element name="_ip_UnifiedCompliancePolicyUIAction" ma:index="20"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69db6e-b2b3-486a-bf98-db1eeb91fe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fdee418af13b42f399a6a72b667612d2" ma:index="11" ma:taxonomy="true" ma:internalName="fdee418af13b42f399a6a72b667612d2" ma:taxonomyFieldName="Business_x0020_Content_x0020_Types" ma:displayName="Business Content Types" ma:default="22;#Unassigned|5c0ff3c7-b18a-4e86-afca-44994bf68fec" ma:fieldId="{fdee418a-f13b-42f3-99a6-a72b667612d2}" ma:sspId="da2157d8-ccc1-4fc8-a2a4-3f8f6553454f" ma:termSetId="05eac1ac-5877-4073-b116-406643733e3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1533f6d9-7ef1-4c30-9967-a1c6efa83fef}" ma:internalName="TaxCatchAll" ma:showField="CatchAllData" ma:web="f969db6e-b2b3-486a-bf98-db1eeb91fe2f">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1533f6d9-7ef1-4c30-9967-a1c6efa83fef}" ma:internalName="TaxCatchAllLabel" ma:readOnly="true" ma:showField="CatchAllDataLabel" ma:web="f969db6e-b2b3-486a-bf98-db1eeb91fe2f">
      <xsd:complexType>
        <xsd:complexContent>
          <xsd:extension base="dms:MultiChoiceLookup">
            <xsd:sequence>
              <xsd:element name="Value" type="dms:Lookup" maxOccurs="unbounded" minOccurs="0" nillable="true"/>
            </xsd:sequence>
          </xsd:extension>
        </xsd:complexContent>
      </xsd:complexType>
    </xsd:element>
    <xsd:element name="nf74332165c244c4a2045e90f6307af0" ma:index="15" ma:taxonomy="true" ma:internalName="nf74332165c244c4a2045e90f6307af0" ma:taxonomyFieldName="Document_x0020_Classification" ma:displayName="Document Classification" ma:default="16;#Public|d2a15f98-d5e3-4f35-90f0-6d5a67d8bacf" ma:fieldId="{7f743321-65c2-44c4-a204-5e90f6307af0}" ma:sspId="da2157d8-ccc1-4fc8-a2a4-3f8f6553454f" ma:termSetId="be61b5a3-9df1-4dfa-b2a3-1ad508afe41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306c19-fc0a-4296-a96e-2343b6592502"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043b0a-bd05-47e3-b3fe-b0664c0bf556" elementFormDefault="qualified">
    <xsd:import namespace="http://schemas.microsoft.com/office/2006/documentManagement/types"/>
    <xsd:import namespace="http://schemas.microsoft.com/office/infopath/2007/PartnerControls"/>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nf74332165c244c4a2045e90f6307af0 xmlns="f969db6e-b2b3-486a-bf98-db1eeb91fe2f">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d2a15f98-d5e3-4f35-90f0-6d5a67d8bacf</TermId>
        </TermInfo>
      </Terms>
    </nf74332165c244c4a2045e90f6307af0>
    <fdee418af13b42f399a6a72b667612d2 xmlns="f969db6e-b2b3-486a-bf98-db1eeb91fe2f">
      <Terms xmlns="http://schemas.microsoft.com/office/infopath/2007/PartnerControls">
        <TermInfo xmlns="http://schemas.microsoft.com/office/infopath/2007/PartnerControls">
          <TermName xmlns="http://schemas.microsoft.com/office/infopath/2007/PartnerControls">Unassigned</TermName>
          <TermId xmlns="http://schemas.microsoft.com/office/infopath/2007/PartnerControls">5c0ff3c7-b18a-4e86-afca-44994bf68fec</TermId>
        </TermInfo>
      </Terms>
    </fdee418af13b42f399a6a72b667612d2>
    <TaxCatchAll xmlns="f969db6e-b2b3-486a-bf98-db1eeb91fe2f">
      <Value>16</Value>
      <Value>22</Value>
    </TaxCatchAll>
    <_dlc_DocId xmlns="f969db6e-b2b3-486a-bf98-db1eeb91fe2f">5DMMDK4YDJKE-2054007600-2806</_dlc_DocId>
    <_dlc_DocIdUrl xmlns="f969db6e-b2b3-486a-bf98-db1eeb91fe2f">
      <Url>https://ncconnect.sharepoint.com/sites/it_teamsites/bb_infra/_layouts/15/DocIdRedir.aspx?ID=5DMMDK4YDJKE-2054007600-2806</Url>
      <Description>5DMMDK4YDJKE-2054007600-2806</Description>
    </_dlc_DocIdUrl>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B2B3D45-1C29-492B-BD92-905BD1B32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69db6e-b2b3-486a-bf98-db1eeb91fe2f"/>
    <ds:schemaRef ds:uri="d2306c19-fc0a-4296-a96e-2343b6592502"/>
    <ds:schemaRef ds:uri="fd043b0a-bd05-47e3-b3fe-b0664c0bf5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BF9089-3EB4-4C74-8C90-715CB87532E6}">
  <ds:schemaRefs>
    <ds:schemaRef ds:uri="http://schemas.microsoft.com/sharepoint/v3/contenttype/forms"/>
  </ds:schemaRefs>
</ds:datastoreItem>
</file>

<file path=customXml/itemProps3.xml><?xml version="1.0" encoding="utf-8"?>
<ds:datastoreItem xmlns:ds="http://schemas.openxmlformats.org/officeDocument/2006/customXml" ds:itemID="{8F50946B-8411-42DF-B910-30BA9119EEB7}">
  <ds:schemaRefs>
    <ds:schemaRef ds:uri="http://schemas.microsoft.com/sharepoint/events"/>
  </ds:schemaRefs>
</ds:datastoreItem>
</file>

<file path=customXml/itemProps4.xml><?xml version="1.0" encoding="utf-8"?>
<ds:datastoreItem xmlns:ds="http://schemas.openxmlformats.org/officeDocument/2006/customXml" ds:itemID="{2B299E7D-DC96-4C99-9615-7770587F22AD}">
  <ds:schemaRefs>
    <ds:schemaRef ds:uri="http://purl.org/dc/dcmitype/"/>
    <ds:schemaRef ds:uri="http://www.w3.org/XML/1998/namespace"/>
    <ds:schemaRef ds:uri="http://schemas.microsoft.com/sharepoint/v3"/>
    <ds:schemaRef ds:uri="http://schemas.microsoft.com/office/2006/metadata/properties"/>
    <ds:schemaRef ds:uri="d2306c19-fc0a-4296-a96e-2343b6592502"/>
    <ds:schemaRef ds:uri="http://purl.org/dc/elements/1.1/"/>
    <ds:schemaRef ds:uri="http://schemas.microsoft.com/office/2006/documentManagement/types"/>
    <ds:schemaRef ds:uri="fd043b0a-bd05-47e3-b3fe-b0664c0bf556"/>
    <ds:schemaRef ds:uri="f969db6e-b2b3-486a-bf98-db1eeb91fe2f"/>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Business project plan presentation (widescreen)</Template>
  <TotalTime>0</TotalTime>
  <Words>622</Words>
  <Application>Microsoft Office PowerPoint</Application>
  <PresentationFormat>Widescreen</PresentationFormat>
  <Paragraphs>98</Paragraphs>
  <Slides>13</Slides>
  <Notes>8</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4" baseType="lpstr">
      <vt:lpstr>SimSun</vt:lpstr>
      <vt:lpstr>Arial</vt:lpstr>
      <vt:lpstr>Arial Black</vt:lpstr>
      <vt:lpstr>Corbel</vt:lpstr>
      <vt:lpstr>Euphemia</vt:lpstr>
      <vt:lpstr>Wingdings</vt:lpstr>
      <vt:lpstr>Blank NC GOV theme</vt:lpstr>
      <vt:lpstr>QPT Handout Intermediate Letter</vt:lpstr>
      <vt:lpstr>1_QPT Handout Intermediate Letter</vt:lpstr>
      <vt:lpstr>1_Blue 16x9</vt:lpstr>
      <vt:lpstr>Bitmap Image</vt:lpstr>
      <vt:lpstr>FirstNet in North Carolina</vt:lpstr>
      <vt:lpstr>FirstNet Timeline</vt:lpstr>
      <vt:lpstr>Opt-out considerations</vt:lpstr>
      <vt:lpstr>Radio Access Network (RAN)</vt:lpstr>
      <vt:lpstr>Opting out - who is going to build it</vt:lpstr>
      <vt:lpstr>Government document</vt:lpstr>
      <vt:lpstr>Applications vetted by FirstNet</vt:lpstr>
      <vt:lpstr>End to end security</vt:lpstr>
      <vt:lpstr>Common Questions &amp; Concerns</vt:lpstr>
      <vt:lpstr>Common Questions &amp; Concerns</vt:lpstr>
      <vt:lpstr>Common Questions &amp; Concerns</vt:lpstr>
      <vt:lpstr>Common Questions &amp; Concerns</vt:lpstr>
      <vt:lpstr>Stay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3</cp:revision>
  <dcterms:created xsi:type="dcterms:W3CDTF">2014-08-24T22:45:58Z</dcterms:created>
  <dcterms:modified xsi:type="dcterms:W3CDTF">2017-10-05T12:07:36Z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y fmtid="{D5CDD505-2E9C-101B-9397-08002B2CF9AE}" pid="3" name="ContentTypeId">
    <vt:lpwstr>0x0101005CA6BD6E65945B47BE660E7A9E9DC5F4</vt:lpwstr>
  </property>
  <property fmtid="{D5CDD505-2E9C-101B-9397-08002B2CF9AE}" pid="4" name="_dlc_DocIdItemGuid">
    <vt:lpwstr>c275bbbe-4ed1-4cd7-bb99-875fa4e3c379</vt:lpwstr>
  </property>
  <property fmtid="{D5CDD505-2E9C-101B-9397-08002B2CF9AE}" pid="5" name="Business Content Types">
    <vt:lpwstr>22;#Unassigned|5c0ff3c7-b18a-4e86-afca-44994bf68fec</vt:lpwstr>
  </property>
  <property fmtid="{D5CDD505-2E9C-101B-9397-08002B2CF9AE}" pid="6" name="Document Classification">
    <vt:lpwstr>16;#Public|d2a15f98-d5e3-4f35-90f0-6d5a67d8bacf</vt:lpwstr>
  </property>
</Properties>
</file>